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7BC69-B5DC-4141-BF0E-CE6201BFAAA0}" type="datetimeFigureOut">
              <a:rPr lang="es-CO" smtClean="0"/>
              <a:t>12/08/2015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A4FE7-AF06-4763-9282-D6B41A158510}" type="slidenum">
              <a:rPr lang="es-CO" smtClean="0"/>
              <a:t>‹Nº›</a:t>
            </a:fld>
            <a:endParaRPr lang="es-CO"/>
          </a:p>
        </p:txBody>
      </p:sp>
      <p:sp>
        <p:nvSpPr>
          <p:cNvPr id="10" name="9 Rectángulo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7BC69-B5DC-4141-BF0E-CE6201BFAAA0}" type="datetimeFigureOut">
              <a:rPr lang="es-CO" smtClean="0"/>
              <a:t>12/08/2015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A4FE7-AF06-4763-9282-D6B41A158510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7BC69-B5DC-4141-BF0E-CE6201BFAAA0}" type="datetimeFigureOut">
              <a:rPr lang="es-CO" smtClean="0"/>
              <a:t>12/08/2015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A4FE7-AF06-4763-9282-D6B41A158510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7BC69-B5DC-4141-BF0E-CE6201BFAAA0}" type="datetimeFigureOut">
              <a:rPr lang="es-CO" smtClean="0"/>
              <a:t>12/08/2015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A4FE7-AF06-4763-9282-D6B41A158510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7BC69-B5DC-4141-BF0E-CE6201BFAAA0}" type="datetimeFigureOut">
              <a:rPr lang="es-CO" smtClean="0"/>
              <a:t>12/08/2015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A4FE7-AF06-4763-9282-D6B41A158510}" type="slidenum">
              <a:rPr lang="es-CO" smtClean="0"/>
              <a:t>‹Nº›</a:t>
            </a:fld>
            <a:endParaRPr lang="es-C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7BC69-B5DC-4141-BF0E-CE6201BFAAA0}" type="datetimeFigureOut">
              <a:rPr lang="es-CO" smtClean="0"/>
              <a:t>12/08/2015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A4FE7-AF06-4763-9282-D6B41A158510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7BC69-B5DC-4141-BF0E-CE6201BFAAA0}" type="datetimeFigureOut">
              <a:rPr lang="es-CO" smtClean="0"/>
              <a:t>12/08/2015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A4FE7-AF06-4763-9282-D6B41A158510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7BC69-B5DC-4141-BF0E-CE6201BFAAA0}" type="datetimeFigureOut">
              <a:rPr lang="es-CO" smtClean="0"/>
              <a:t>12/08/2015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A4FE7-AF06-4763-9282-D6B41A158510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7BC69-B5DC-4141-BF0E-CE6201BFAAA0}" type="datetimeFigureOut">
              <a:rPr lang="es-CO" smtClean="0"/>
              <a:t>12/08/2015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A4FE7-AF06-4763-9282-D6B41A158510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7BC69-B5DC-4141-BF0E-CE6201BFAAA0}" type="datetimeFigureOut">
              <a:rPr lang="es-CO" smtClean="0"/>
              <a:t>12/08/2015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A4FE7-AF06-4763-9282-D6B41A158510}" type="slidenum">
              <a:rPr lang="es-CO" smtClean="0"/>
              <a:t>‹Nº›</a:t>
            </a:fld>
            <a:endParaRPr lang="es-CO"/>
          </a:p>
        </p:txBody>
      </p:sp>
      <p:sp>
        <p:nvSpPr>
          <p:cNvPr id="12" name="11 Rectángulo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9DD7BC69-B5DC-4141-BF0E-CE6201BFAAA0}" type="datetimeFigureOut">
              <a:rPr lang="es-CO" smtClean="0"/>
              <a:t>12/08/2015</a:t>
            </a:fld>
            <a:endParaRPr lang="es-CO"/>
          </a:p>
        </p:txBody>
      </p:sp>
      <p:sp>
        <p:nvSpPr>
          <p:cNvPr id="11" name="10 Rectángulo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2D4A4FE7-AF06-4763-9282-D6B41A158510}" type="slidenum">
              <a:rPr lang="es-CO" smtClean="0"/>
              <a:t>‹Nº›</a:t>
            </a:fld>
            <a:endParaRPr lang="es-C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6 Rectángulo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DD7BC69-B5DC-4141-BF0E-CE6201BFAAA0}" type="datetimeFigureOut">
              <a:rPr lang="es-CO" smtClean="0"/>
              <a:t>12/08/2015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2D4A4FE7-AF06-4763-9282-D6B41A158510}" type="slidenum">
              <a:rPr lang="es-CO" smtClean="0"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CO" sz="4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Proyecto enjambre </a:t>
            </a:r>
            <a:endParaRPr lang="es-CO" sz="4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275" y="2863850"/>
            <a:ext cx="702945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9675" y="3016250"/>
            <a:ext cx="702945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99290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404664"/>
            <a:ext cx="2521644" cy="3697188"/>
          </a:xfrm>
        </p:spPr>
      </p:pic>
      <p:sp>
        <p:nvSpPr>
          <p:cNvPr id="6" name="5 CuadroTexto"/>
          <p:cNvSpPr txBox="1"/>
          <p:nvPr/>
        </p:nvSpPr>
        <p:spPr>
          <a:xfrm>
            <a:off x="899592" y="2636912"/>
            <a:ext cx="7416824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/>
              <a:t> </a:t>
            </a:r>
            <a:r>
              <a:rPr lang="es-CO" dirty="0" smtClean="0"/>
              <a:t>. </a:t>
            </a:r>
            <a:r>
              <a:rPr lang="es-CO" sz="3200" dirty="0" smtClean="0"/>
              <a:t>Organizadores </a:t>
            </a:r>
          </a:p>
          <a:p>
            <a:endParaRPr lang="es-CO" dirty="0"/>
          </a:p>
          <a:p>
            <a:r>
              <a:rPr lang="es-CO" dirty="0" smtClean="0"/>
              <a:t>:</a:t>
            </a:r>
            <a:r>
              <a:rPr lang="es-CO" sz="2400" dirty="0" smtClean="0"/>
              <a:t>profesora edo. física  :  </a:t>
            </a:r>
            <a:r>
              <a:rPr lang="es-CO" sz="2400" dirty="0" err="1"/>
              <a:t>Z</a:t>
            </a:r>
            <a:r>
              <a:rPr lang="es-CO" sz="2400" dirty="0" err="1" smtClean="0"/>
              <a:t>unlay</a:t>
            </a:r>
            <a:r>
              <a:rPr lang="es-CO" sz="2400" dirty="0" smtClean="0"/>
              <a:t> </a:t>
            </a:r>
          </a:p>
          <a:p>
            <a:r>
              <a:rPr lang="es-CO" sz="2400" dirty="0" smtClean="0"/>
              <a:t>; ju ancarlos rojas </a:t>
            </a:r>
          </a:p>
          <a:p>
            <a:r>
              <a:rPr lang="es-CO" sz="2400" dirty="0" smtClean="0"/>
              <a:t>: Anthony luna </a:t>
            </a:r>
          </a:p>
          <a:p>
            <a:r>
              <a:rPr lang="es-CO" sz="2400" dirty="0" smtClean="0"/>
              <a:t>;Elkin rincón </a:t>
            </a:r>
          </a:p>
          <a:p>
            <a:r>
              <a:rPr lang="es-CO" sz="2400" dirty="0" smtClean="0"/>
              <a:t>;Cristian Vergara </a:t>
            </a:r>
          </a:p>
          <a:p>
            <a:r>
              <a:rPr lang="es-CO" sz="2400" dirty="0" smtClean="0"/>
              <a:t>; las tic </a:t>
            </a:r>
          </a:p>
          <a:p>
            <a:r>
              <a:rPr lang="es-CO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86814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490" y="1844824"/>
            <a:ext cx="7024744" cy="1440160"/>
          </a:xfrm>
        </p:spPr>
        <p:txBody>
          <a:bodyPr/>
          <a:lstStyle/>
          <a:p>
            <a:r>
              <a:rPr lang="es-CO" dirty="0" smtClean="0"/>
              <a:t>Reglas </a:t>
            </a:r>
            <a:endParaRPr lang="es-CO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404664"/>
            <a:ext cx="2521644" cy="3508375"/>
          </a:xfrm>
        </p:spPr>
      </p:pic>
      <p:sp>
        <p:nvSpPr>
          <p:cNvPr id="5" name="4 CuadroTexto"/>
          <p:cNvSpPr txBox="1"/>
          <p:nvPr/>
        </p:nvSpPr>
        <p:spPr>
          <a:xfrm>
            <a:off x="597045" y="2348880"/>
            <a:ext cx="7776864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dirty="0" smtClean="0"/>
              <a:t>Reglas</a:t>
            </a:r>
          </a:p>
          <a:p>
            <a:r>
              <a:rPr lang="es-CO" sz="2400" dirty="0" smtClean="0"/>
              <a:t>: medias largas </a:t>
            </a:r>
          </a:p>
          <a:p>
            <a:r>
              <a:rPr lang="es-CO" sz="2400" dirty="0" smtClean="0"/>
              <a:t>:pantaloneta sin bolsillos</a:t>
            </a:r>
          </a:p>
          <a:p>
            <a:r>
              <a:rPr lang="es-CO" sz="2400" dirty="0" smtClean="0"/>
              <a:t>:2.500 arbitraje </a:t>
            </a:r>
          </a:p>
          <a:p>
            <a:r>
              <a:rPr lang="es-CO" sz="2400" dirty="0" smtClean="0"/>
              <a:t>:8 jugadores </a:t>
            </a:r>
          </a:p>
          <a:p>
            <a:r>
              <a:rPr lang="es-CO" sz="2400" dirty="0" smtClean="0"/>
              <a:t>:amarilla 1.000 </a:t>
            </a:r>
          </a:p>
          <a:p>
            <a:r>
              <a:rPr lang="es-CO" sz="2400" dirty="0" smtClean="0"/>
              <a:t>:roja 2.000 </a:t>
            </a:r>
          </a:p>
          <a:p>
            <a:r>
              <a:rPr lang="es-CO" sz="2400" dirty="0" smtClean="0"/>
              <a:t>:no pelear con el arbitro</a:t>
            </a:r>
          </a:p>
          <a:p>
            <a:r>
              <a:rPr lang="es-CO" sz="2400" dirty="0" smtClean="0"/>
              <a:t>:no decir groserías</a:t>
            </a:r>
          </a:p>
          <a:p>
            <a:r>
              <a:rPr lang="es-CO" sz="2400" dirty="0" smtClean="0"/>
              <a:t>:saque del arquero no puede pasar de mitad de cancha </a:t>
            </a:r>
          </a:p>
          <a:p>
            <a:r>
              <a:rPr lang="es-CO" sz="2400" dirty="0" smtClean="0"/>
              <a:t> 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19158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332656"/>
            <a:ext cx="2521644" cy="3508375"/>
          </a:xfrm>
        </p:spPr>
      </p:pic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CuadroTexto"/>
          <p:cNvSpPr txBox="1"/>
          <p:nvPr/>
        </p:nvSpPr>
        <p:spPr>
          <a:xfrm>
            <a:off x="827584" y="2770277"/>
            <a:ext cx="756084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dirty="0" smtClean="0"/>
              <a:t>Implementación</a:t>
            </a:r>
          </a:p>
          <a:p>
            <a:r>
              <a:rPr lang="es-CO" sz="3200" dirty="0" smtClean="0"/>
              <a:t>:dos juegos de petos </a:t>
            </a:r>
          </a:p>
          <a:p>
            <a:r>
              <a:rPr lang="es-CO" sz="3200" dirty="0" smtClean="0"/>
              <a:t>:tarjetas </a:t>
            </a:r>
          </a:p>
          <a:p>
            <a:r>
              <a:rPr lang="es-CO" sz="3200" dirty="0" smtClean="0"/>
              <a:t>:pito</a:t>
            </a:r>
          </a:p>
          <a:p>
            <a:r>
              <a:rPr lang="es-CO" sz="3200" dirty="0" smtClean="0"/>
              <a:t>:camisetas para los administradores </a:t>
            </a:r>
          </a:p>
          <a:p>
            <a:r>
              <a:rPr lang="es-CO" sz="3200" dirty="0" smtClean="0"/>
              <a:t>:trofeos </a:t>
            </a:r>
          </a:p>
          <a:p>
            <a:r>
              <a:rPr lang="es-CO" sz="3200" dirty="0" smtClean="0"/>
              <a:t>:medallas </a:t>
            </a:r>
            <a:endParaRPr lang="es-CO" sz="3200" dirty="0"/>
          </a:p>
        </p:txBody>
      </p:sp>
    </p:spTree>
    <p:extLst>
      <p:ext uri="{BB962C8B-B14F-4D97-AF65-F5344CB8AC3E}">
        <p14:creationId xmlns:p14="http://schemas.microsoft.com/office/powerpoint/2010/main" val="2601857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476672"/>
            <a:ext cx="2521644" cy="3508375"/>
          </a:xfrm>
        </p:spPr>
      </p:pic>
      <p:sp>
        <p:nvSpPr>
          <p:cNvPr id="5" name="4 CuadroTexto"/>
          <p:cNvSpPr txBox="1"/>
          <p:nvPr/>
        </p:nvSpPr>
        <p:spPr>
          <a:xfrm>
            <a:off x="820616" y="3140968"/>
            <a:ext cx="763284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dirty="0" smtClean="0"/>
              <a:t>Premiación</a:t>
            </a:r>
          </a:p>
          <a:p>
            <a:r>
              <a:rPr lang="es-CO" sz="3200" dirty="0" smtClean="0"/>
              <a:t>:trofeos</a:t>
            </a:r>
          </a:p>
          <a:p>
            <a:r>
              <a:rPr lang="es-CO" sz="3200" dirty="0" smtClean="0"/>
              <a:t>:medallas</a:t>
            </a:r>
          </a:p>
          <a:p>
            <a:r>
              <a:rPr lang="es-CO" sz="3600" dirty="0" smtClean="0"/>
              <a:t>polio : primer y segundo lugar </a:t>
            </a:r>
            <a:endParaRPr lang="es-CO" sz="3600" dirty="0"/>
          </a:p>
        </p:txBody>
      </p:sp>
    </p:spTree>
    <p:extLst>
      <p:ext uri="{BB962C8B-B14F-4D97-AF65-F5344CB8AC3E}">
        <p14:creationId xmlns:p14="http://schemas.microsoft.com/office/powerpoint/2010/main" val="242289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ódulo">
  <a:themeElements>
    <a:clrScheme name="Módulo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ódulo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ódul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138</TotalTime>
  <Words>102</Words>
  <Application>Microsoft Office PowerPoint</Application>
  <PresentationFormat>Presentación en pantalla (4:3)</PresentationFormat>
  <Paragraphs>33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Módulo</vt:lpstr>
      <vt:lpstr>Proyecto enjambre </vt:lpstr>
      <vt:lpstr>Presentación de PowerPoint</vt:lpstr>
      <vt:lpstr>Reglas 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CRYKE</dc:creator>
  <cp:lastModifiedBy>CRYKE</cp:lastModifiedBy>
  <cp:revision>4</cp:revision>
  <dcterms:created xsi:type="dcterms:W3CDTF">2015-08-13T02:02:46Z</dcterms:created>
  <dcterms:modified xsi:type="dcterms:W3CDTF">2015-08-13T04:21:02Z</dcterms:modified>
</cp:coreProperties>
</file>