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7" r:id="rId2"/>
    <p:sldId id="270" r:id="rId3"/>
    <p:sldId id="264" r:id="rId4"/>
    <p:sldId id="258" r:id="rId5"/>
    <p:sldId id="263" r:id="rId6"/>
    <p:sldId id="259" r:id="rId7"/>
    <p:sldId id="260" r:id="rId8"/>
    <p:sldId id="266" r:id="rId9"/>
    <p:sldId id="261" r:id="rId10"/>
    <p:sldId id="267" r:id="rId11"/>
    <p:sldId id="262" r:id="rId12"/>
    <p:sldId id="269" r:id="rId13"/>
    <p:sldId id="277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ts val="788"/>
      </a:spcBef>
      <a:spcAft>
        <a:spcPct val="0"/>
      </a:spcAft>
      <a:buClr>
        <a:srgbClr val="000000"/>
      </a:buClr>
      <a:buFont typeface="Arial" pitchFamily="34" charset="0"/>
      <a:buChar char="•"/>
      <a:defRPr sz="3200" kern="1200">
        <a:solidFill>
          <a:srgbClr val="000000"/>
        </a:solidFill>
        <a:latin typeface="CG Times (W1)" pitchFamily="18" charset="0"/>
        <a:ea typeface="HG Mincho Light J"/>
        <a:cs typeface="HG Mincho Light J"/>
      </a:defRPr>
    </a:lvl1pPr>
    <a:lvl2pPr marL="457200" algn="l" rtl="0" fontAlgn="base">
      <a:spcBef>
        <a:spcPts val="788"/>
      </a:spcBef>
      <a:spcAft>
        <a:spcPct val="0"/>
      </a:spcAft>
      <a:buClr>
        <a:srgbClr val="000000"/>
      </a:buClr>
      <a:buFont typeface="Arial" pitchFamily="34" charset="0"/>
      <a:buChar char="•"/>
      <a:defRPr sz="3200" kern="1200">
        <a:solidFill>
          <a:srgbClr val="000000"/>
        </a:solidFill>
        <a:latin typeface="CG Times (W1)" pitchFamily="18" charset="0"/>
        <a:ea typeface="HG Mincho Light J"/>
        <a:cs typeface="HG Mincho Light J"/>
      </a:defRPr>
    </a:lvl2pPr>
    <a:lvl3pPr marL="914400" algn="l" rtl="0" fontAlgn="base">
      <a:spcBef>
        <a:spcPts val="788"/>
      </a:spcBef>
      <a:spcAft>
        <a:spcPct val="0"/>
      </a:spcAft>
      <a:buClr>
        <a:srgbClr val="000000"/>
      </a:buClr>
      <a:buFont typeface="Arial" pitchFamily="34" charset="0"/>
      <a:buChar char="•"/>
      <a:defRPr sz="3200" kern="1200">
        <a:solidFill>
          <a:srgbClr val="000000"/>
        </a:solidFill>
        <a:latin typeface="CG Times (W1)" pitchFamily="18" charset="0"/>
        <a:ea typeface="HG Mincho Light J"/>
        <a:cs typeface="HG Mincho Light J"/>
      </a:defRPr>
    </a:lvl3pPr>
    <a:lvl4pPr marL="1371600" algn="l" rtl="0" fontAlgn="base">
      <a:spcBef>
        <a:spcPts val="788"/>
      </a:spcBef>
      <a:spcAft>
        <a:spcPct val="0"/>
      </a:spcAft>
      <a:buClr>
        <a:srgbClr val="000000"/>
      </a:buClr>
      <a:buFont typeface="Arial" pitchFamily="34" charset="0"/>
      <a:buChar char="•"/>
      <a:defRPr sz="3200" kern="1200">
        <a:solidFill>
          <a:srgbClr val="000000"/>
        </a:solidFill>
        <a:latin typeface="CG Times (W1)" pitchFamily="18" charset="0"/>
        <a:ea typeface="HG Mincho Light J"/>
        <a:cs typeface="HG Mincho Light J"/>
      </a:defRPr>
    </a:lvl4pPr>
    <a:lvl5pPr marL="1828800" algn="l" rtl="0" fontAlgn="base">
      <a:spcBef>
        <a:spcPts val="788"/>
      </a:spcBef>
      <a:spcAft>
        <a:spcPct val="0"/>
      </a:spcAft>
      <a:buClr>
        <a:srgbClr val="000000"/>
      </a:buClr>
      <a:buFont typeface="Arial" pitchFamily="34" charset="0"/>
      <a:buChar char="•"/>
      <a:defRPr sz="3200" kern="1200">
        <a:solidFill>
          <a:srgbClr val="000000"/>
        </a:solidFill>
        <a:latin typeface="CG Times (W1)" pitchFamily="18" charset="0"/>
        <a:ea typeface="HG Mincho Light J"/>
        <a:cs typeface="HG Mincho Light J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CG Times (W1)" pitchFamily="18" charset="0"/>
        <a:ea typeface="HG Mincho Light J"/>
        <a:cs typeface="HG Mincho Light J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CG Times (W1)" pitchFamily="18" charset="0"/>
        <a:ea typeface="HG Mincho Light J"/>
        <a:cs typeface="HG Mincho Light J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CG Times (W1)" pitchFamily="18" charset="0"/>
        <a:ea typeface="HG Mincho Light J"/>
        <a:cs typeface="HG Mincho Light J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CG Times (W1)" pitchFamily="18" charset="0"/>
        <a:ea typeface="HG Mincho Light J"/>
        <a:cs typeface="HG Mincho Light J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003536"/>
    <a:srgbClr val="00292A"/>
    <a:srgbClr val="FFFFCC"/>
    <a:srgbClr val="28494E"/>
    <a:srgbClr val="37676D"/>
    <a:srgbClr val="315B61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0" y="227013"/>
            <a:ext cx="1588" cy="1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215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3072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317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Marcador de nota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Marcador de nota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348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358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368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378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2355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2560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276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2867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296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Char char="•"/>
              <a:defRPr/>
            </a:pPr>
            <a:endParaRPr lang="es-MX">
              <a:ea typeface="+mn-ea"/>
              <a:cs typeface="+mn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Char char="•"/>
              <a:defRPr/>
            </a:pPr>
            <a:endParaRPr lang="es-MX"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Char char="•"/>
              <a:defRPr/>
            </a:pPr>
            <a:endParaRPr lang="es-MX">
              <a:ea typeface="+mn-ea"/>
              <a:cs typeface="+mn-cs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Char char="•"/>
              <a:defRPr/>
            </a:pPr>
            <a:endParaRPr lang="es-MX"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HG Mincho Light J" charset="0"/>
          <a:cs typeface="HG Mincho Light J" charset="0"/>
        </a:defRPr>
      </a:lvl9pPr>
    </p:titleStyle>
    <p:bodyStyle>
      <a:lvl1pPr marL="341313" indent="-341313" algn="l" defTabSz="449263" rtl="0" eaLnBrk="0" fontAlgn="base" hangingPunct="0">
        <a:spcBef>
          <a:spcPts val="7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6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428625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>
    <p:fade/>
    <p:sndAc>
      <p:stSnd loop="1">
        <p:snd r:embed="rId3" name="Cortázar - Autumn ro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LCAPE\Desktop\FOTOS PARA PAGINA WEB ALCAPE\DSC05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290"/>
            <a:ext cx="6643734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1" name="2 Rectángulo"/>
          <p:cNvSpPr>
            <a:spLocks noChangeArrowheads="1"/>
          </p:cNvSpPr>
          <p:nvPr/>
        </p:nvSpPr>
        <p:spPr bwMode="auto">
          <a:xfrm>
            <a:off x="642938" y="4143375"/>
            <a:ext cx="80724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>
                <a:latin typeface="Arial Black" pitchFamily="34" charset="0"/>
              </a:rPr>
              <a:t>Bienaventurado el hombre que halla la sabiduría, y que obtiene la inteligencia; porque su ganancia es mejor que la ganancia de la plata.</a:t>
            </a:r>
            <a:endParaRPr lang="es-CO"/>
          </a:p>
        </p:txBody>
      </p:sp>
    </p:spTree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LCAPE\Desktop\FOTOS PARA PAGINA WEB ALCAPE\DSC05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28"/>
            <a:ext cx="742955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2 Rectángulo"/>
          <p:cNvSpPr>
            <a:spLocks noChangeArrowheads="1"/>
          </p:cNvSpPr>
          <p:nvPr/>
        </p:nvSpPr>
        <p:spPr bwMode="auto">
          <a:xfrm>
            <a:off x="500063" y="4143375"/>
            <a:ext cx="80724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>
                <a:latin typeface="Arial Black" pitchFamily="34" charset="0"/>
              </a:rPr>
              <a:t>Recibid mi enseñanza, y no plata; y ciencia antes que el oro escogido. Porque mejor es la sabiduría que las piedras preciosa.</a:t>
            </a:r>
            <a:endParaRPr lang="es-CO"/>
          </a:p>
        </p:txBody>
      </p:sp>
    </p:spTree>
  </p:cSld>
  <p:clrMapOvr>
    <a:masterClrMapping/>
  </p:clrMapOvr>
  <p:transition spd="slow" advTm="8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386513" y="5430838"/>
            <a:ext cx="21145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spcBef>
                <a:spcPct val="0"/>
              </a:spcBef>
              <a:buSzPct val="100000"/>
              <a:buFont typeface="Arial" charset="0"/>
              <a:buNone/>
              <a:defRPr/>
            </a:pPr>
            <a:endParaRPr lang="es-ES" sz="280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stral" pitchFamily="66" charset="0"/>
              <a:ea typeface="+mn-ea"/>
              <a:cs typeface="+mn-cs"/>
            </a:endParaRPr>
          </a:p>
        </p:txBody>
      </p:sp>
      <p:pic>
        <p:nvPicPr>
          <p:cNvPr id="8195" name="Picture 3" descr="C:\Users\ALCAPE\Desktop\FOTOS PARA PAGINA WEB ALCAPE\DSC05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52"/>
            <a:ext cx="6215106" cy="40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0" name="3 Rectángulo"/>
          <p:cNvSpPr>
            <a:spLocks noChangeArrowheads="1"/>
          </p:cNvSpPr>
          <p:nvPr/>
        </p:nvSpPr>
        <p:spPr bwMode="auto">
          <a:xfrm>
            <a:off x="500063" y="4429125"/>
            <a:ext cx="82153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>
                <a:latin typeface="Arial Black" pitchFamily="34" charset="0"/>
              </a:rPr>
              <a:t>Yo soy la inteligencia; mío es el poder. Yo amo a los que me aman, y me hallan los que temprano me buscan.</a:t>
            </a:r>
            <a:endParaRPr lang="es-CO"/>
          </a:p>
        </p:txBody>
      </p:sp>
    </p:spTree>
  </p:cSld>
  <p:clrMapOvr>
    <a:masterClrMapping/>
  </p:clrMapOvr>
  <p:transition spd="slow" advTm="700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386513" y="5430838"/>
            <a:ext cx="21145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spcBef>
                <a:spcPct val="0"/>
              </a:spcBef>
              <a:buSzPct val="100000"/>
              <a:buFont typeface="Arial" charset="0"/>
              <a:buNone/>
              <a:defRPr/>
            </a:pPr>
            <a:endParaRPr lang="es-ES" sz="280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15363" name="3 Rectángulo"/>
          <p:cNvSpPr>
            <a:spLocks noChangeArrowheads="1"/>
          </p:cNvSpPr>
          <p:nvPr/>
        </p:nvSpPr>
        <p:spPr bwMode="auto">
          <a:xfrm>
            <a:off x="500063" y="4429125"/>
            <a:ext cx="82153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>
                <a:latin typeface="Arial Black" pitchFamily="34" charset="0"/>
              </a:rPr>
              <a:t>El fruto del justo es árbol de vida; el que ama la instrucción ama la sabiduría; la luz de sus ojos alegra el corazón.</a:t>
            </a:r>
            <a:endParaRPr lang="es-CO"/>
          </a:p>
          <a:p>
            <a:pPr algn="ctr">
              <a:buFont typeface="Arial" pitchFamily="34" charset="0"/>
              <a:buNone/>
            </a:pPr>
            <a:endParaRPr lang="es-CO"/>
          </a:p>
        </p:txBody>
      </p:sp>
      <p:pic>
        <p:nvPicPr>
          <p:cNvPr id="5" name="Picture 1" descr="C:\Users\ALCAPE\Desktop\FOTOS PARA PAGINA WEB ALCAPE\DSC05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7643866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8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LCAPE\Desktop\FOTOS PARA PAGINA WEB ALCAPE\DSC05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52"/>
            <a:ext cx="778674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2 Rectángulo"/>
          <p:cNvSpPr>
            <a:spLocks noChangeArrowheads="1"/>
          </p:cNvSpPr>
          <p:nvPr/>
        </p:nvSpPr>
        <p:spPr bwMode="auto">
          <a:xfrm>
            <a:off x="571500" y="4286250"/>
            <a:ext cx="83581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>
                <a:latin typeface="Arial Black" pitchFamily="34" charset="0"/>
              </a:rPr>
              <a:t>Andad por el camino de la inteligencia, corrige al sabio y te amará. Enseña al justo y aumentara su saber.</a:t>
            </a:r>
            <a:endParaRPr lang="es-CO"/>
          </a:p>
        </p:txBody>
      </p:sp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LCAPE\Desktop\FOTOS PARA PAGINA WEB ALCAPE\DSC05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52"/>
            <a:ext cx="7929618" cy="471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411" name="2 Rectángulo"/>
          <p:cNvSpPr>
            <a:spLocks noChangeArrowheads="1"/>
          </p:cNvSpPr>
          <p:nvPr/>
        </p:nvSpPr>
        <p:spPr bwMode="auto">
          <a:xfrm>
            <a:off x="500063" y="5072063"/>
            <a:ext cx="8286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>
                <a:latin typeface="Arial Black" pitchFamily="34" charset="0"/>
              </a:rPr>
              <a:t>Educando con amor y creciendo en sabiduría</a:t>
            </a:r>
            <a:endParaRPr lang="es-CO"/>
          </a:p>
        </p:txBody>
      </p:sp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1" descr="C:\Users\ad6c tygv9o\Desktop\CUN\CUENTA DE COBRO AGOSTO\OVA\el problema\logo_ond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14313"/>
            <a:ext cx="5857875" cy="6286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5715000" y="5786438"/>
            <a:ext cx="1714500" cy="584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 b="1">
                <a:solidFill>
                  <a:schemeClr val="bg1"/>
                </a:solidFill>
              </a:rPr>
              <a:t>ABACO</a:t>
            </a:r>
          </a:p>
        </p:txBody>
      </p:sp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28625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 descr="C:\Users\ad6c tygv9o\Desktop\CUN\CUENTA DE COBRO AGOSTO\OVA\el problema\logo_ond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85750"/>
            <a:ext cx="5857875" cy="6286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2 Rectángulo redondeado"/>
          <p:cNvSpPr>
            <a:spLocks noChangeArrowheads="1"/>
          </p:cNvSpPr>
          <p:nvPr/>
        </p:nvSpPr>
        <p:spPr bwMode="auto">
          <a:xfrm>
            <a:off x="6929438" y="6000750"/>
            <a:ext cx="1857375" cy="571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Font typeface="Arial" pitchFamily="34" charset="0"/>
              <a:buNone/>
            </a:pPr>
            <a:r>
              <a:rPr lang="es-CO" b="1">
                <a:solidFill>
                  <a:schemeClr val="bg1"/>
                </a:solidFill>
              </a:rPr>
              <a:t>ABACO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Rectángulo redondeado"/>
          <p:cNvSpPr>
            <a:spLocks noChangeArrowheads="1"/>
          </p:cNvSpPr>
          <p:nvPr/>
        </p:nvSpPr>
        <p:spPr bwMode="auto">
          <a:xfrm>
            <a:off x="1000125" y="857250"/>
            <a:ext cx="6429375" cy="121443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es-CO"/>
          </a:p>
        </p:txBody>
      </p:sp>
      <p:sp>
        <p:nvSpPr>
          <p:cNvPr id="5123" name="2 Rectángulo redondeado"/>
          <p:cNvSpPr>
            <a:spLocks noChangeArrowheads="1"/>
          </p:cNvSpPr>
          <p:nvPr/>
        </p:nvSpPr>
        <p:spPr bwMode="auto">
          <a:xfrm>
            <a:off x="928688" y="1143000"/>
            <a:ext cx="6572250" cy="150018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1143000" y="285750"/>
            <a:ext cx="6643688" cy="13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CO" sz="8000" dirty="0"/>
              <a:t>Reflexión</a:t>
            </a:r>
          </a:p>
        </p:txBody>
      </p:sp>
      <p:pic>
        <p:nvPicPr>
          <p:cNvPr id="29697" name="Picture 1" descr="C:\Users\ALCAPE\Desktop\FOTOS PARA PAGINA WEB ALCAPE\DSC05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85927"/>
            <a:ext cx="6072198" cy="3857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Rectángulo redondeado"/>
          <p:cNvSpPr/>
          <p:nvPr/>
        </p:nvSpPr>
        <p:spPr bwMode="auto">
          <a:xfrm>
            <a:off x="2000232" y="5715016"/>
            <a:ext cx="5072098" cy="7143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 algn="ctr">
              <a:buFont typeface="Arial" pitchFamily="34" charset="0"/>
              <a:buNone/>
              <a:defRPr/>
            </a:pPr>
            <a:r>
              <a:rPr lang="es-CO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HG Mincho Light J" charset="0"/>
                <a:cs typeface="HG Mincho Light J" charset="0"/>
              </a:rPr>
              <a:t>Soñadores</a:t>
            </a:r>
          </a:p>
        </p:txBody>
      </p:sp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LCAPE\Desktop\FOTOS PARA PAGINA WEB ALCAPE\DSC05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7500990" cy="433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928688" y="4000500"/>
            <a:ext cx="7429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 sz="4000">
                <a:latin typeface="Arial Black" pitchFamily="34" charset="0"/>
              </a:rPr>
              <a:t>Oíd, hijos, la enseñanza de un padre, y estad atentos para que conozcáis cordura.</a:t>
            </a:r>
          </a:p>
        </p:txBody>
      </p:sp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LCAPE\Desktop\FOTOS PARA PAGINA WEB ALCAPE\DSC05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4"/>
            <a:ext cx="6715172" cy="4286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500063" y="3786188"/>
            <a:ext cx="85010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 sz="3600">
                <a:latin typeface="Arial Black" pitchFamily="34" charset="0"/>
              </a:rPr>
              <a:t>Porque os doy buena enseñanza. Adquiere sabiduría, e inteligencia. Oye, hijo mío, y recibe mis razones, y se multiplicaran años de vida.  </a:t>
            </a:r>
          </a:p>
          <a:p>
            <a:pPr>
              <a:buFont typeface="Arial" pitchFamily="34" charset="0"/>
              <a:buNone/>
            </a:pPr>
            <a:endParaRPr lang="es-CO">
              <a:latin typeface="Arial Black" pitchFamily="34" charset="0"/>
            </a:endParaRPr>
          </a:p>
        </p:txBody>
      </p:sp>
    </p:spTree>
  </p:cSld>
  <p:clrMapOvr>
    <a:masterClrMapping/>
  </p:clrMapOvr>
  <p:transition spd="slow" advTm="7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Rectángulo"/>
          <p:cNvSpPr>
            <a:spLocks noChangeArrowheads="1"/>
          </p:cNvSpPr>
          <p:nvPr/>
        </p:nvSpPr>
        <p:spPr bwMode="auto">
          <a:xfrm>
            <a:off x="428625" y="285750"/>
            <a:ext cx="8429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 sz="2800">
                <a:latin typeface="Arial Black" pitchFamily="34" charset="0"/>
              </a:rPr>
              <a:t>Adquiere sabiduría, adquiere inteligencia; no te olvides ni te apartes de las razones de mi boca; no la dejes y ella te guardara y te conservara.</a:t>
            </a:r>
            <a:endParaRPr lang="es-CO" sz="2800"/>
          </a:p>
        </p:txBody>
      </p:sp>
      <p:pic>
        <p:nvPicPr>
          <p:cNvPr id="8195" name="Picture 1" descr="C:\Users\ALCAPE\Desktop\FOTOS PARA PAGINA WEB ALCAPE\DSC053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71688"/>
            <a:ext cx="7000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Rectángulo"/>
          <p:cNvSpPr>
            <a:spLocks noChangeArrowheads="1"/>
          </p:cNvSpPr>
          <p:nvPr/>
        </p:nvSpPr>
        <p:spPr bwMode="auto">
          <a:xfrm>
            <a:off x="714375" y="285750"/>
            <a:ext cx="79295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>
                <a:latin typeface="Arial Black" pitchFamily="34" charset="0"/>
              </a:rPr>
              <a:t>Por el camino de la sabiduría te he hecho andar. Retén el consejo, no lo dejes; guárdalo, porque eso es tu vida.</a:t>
            </a:r>
            <a:endParaRPr lang="es-CO"/>
          </a:p>
        </p:txBody>
      </p:sp>
      <p:pic>
        <p:nvPicPr>
          <p:cNvPr id="30721" name="Picture 1" descr="C:\Users\ALCAPE\Desktop\FOTOS PARA PAGINA WEB ALCAPE\DSC05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7358114" cy="433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CAPE\Desktop\FOTOS PARA PAGINA WEB ALCAPE\DSC05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7572428" cy="4232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3" name="2 Rectángulo"/>
          <p:cNvSpPr>
            <a:spLocks noChangeArrowheads="1"/>
          </p:cNvSpPr>
          <p:nvPr/>
        </p:nvSpPr>
        <p:spPr bwMode="auto">
          <a:xfrm>
            <a:off x="428625" y="4214813"/>
            <a:ext cx="83581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>
                <a:latin typeface="Arial Black" pitchFamily="34" charset="0"/>
              </a:rPr>
              <a:t>Hijo mío este atento a mis palabras; inclina tu oído a mis razones. No se aparten de tus ojos; guárdalas en medio de tu corazón; porque son vida a los que las hallan.</a:t>
            </a:r>
            <a:endParaRPr lang="es-CO"/>
          </a:p>
        </p:txBody>
      </p:sp>
    </p:spTree>
  </p:cSld>
  <p:clrMapOvr>
    <a:masterClrMapping/>
  </p:clrMapOvr>
  <p:transition spd="slow" advTm="8000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LCAPE\Desktop\FOTOS PARA PAGINA WEB ALCAPE\DSC05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14554"/>
            <a:ext cx="6786610" cy="425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7" name="4 Rectángulo"/>
          <p:cNvSpPr>
            <a:spLocks noChangeArrowheads="1"/>
          </p:cNvSpPr>
          <p:nvPr/>
        </p:nvSpPr>
        <p:spPr bwMode="auto">
          <a:xfrm>
            <a:off x="428625" y="285750"/>
            <a:ext cx="8001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s-CO">
                <a:latin typeface="Arial Black" pitchFamily="34" charset="0"/>
              </a:rPr>
              <a:t>Nunca se aparten de ti la misericordia y la verdad; átalas a tu cuello, escríbelas en las tablas de tu corazón.</a:t>
            </a:r>
            <a:endParaRPr lang="es-CO"/>
          </a:p>
        </p:txBody>
      </p:sp>
    </p:spTree>
  </p:cSld>
  <p:clrMapOvr>
    <a:masterClrMapping/>
  </p:clrMapOvr>
  <p:transition spd="slow" advTm="7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HG Mincho Light J"/>
        <a:cs typeface="HG Mincho Light J"/>
      </a:majorFont>
      <a:minorFont>
        <a:latin typeface="Arial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788"/>
          </a:spcBef>
          <a:spcAft>
            <a:spcPct val="0"/>
          </a:spcAft>
          <a:buClr>
            <a:srgbClr val="000000"/>
          </a:buClr>
          <a:buSzTx/>
          <a:buFont typeface="Arial" charset="0"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G Times (W1)" pitchFamily="18" charset="0"/>
            <a:ea typeface="HG Mincho Light J" charset="0"/>
            <a:cs typeface="HG Mincho Light J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788"/>
          </a:spcBef>
          <a:spcAft>
            <a:spcPct val="0"/>
          </a:spcAft>
          <a:buClr>
            <a:srgbClr val="000000"/>
          </a:buClr>
          <a:buSzTx/>
          <a:buFont typeface="Arial" charset="0"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G Times (W1)" pitchFamily="18" charset="0"/>
            <a:ea typeface="HG Mincho Light J" charset="0"/>
            <a:cs typeface="HG Mincho Light J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306</Words>
  <PresentationFormat>Presentación en pantalla (4:3)</PresentationFormat>
  <Paragraphs>16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CG Times (W1)</vt:lpstr>
      <vt:lpstr>HG Mincho Light J</vt:lpstr>
      <vt:lpstr>Arial</vt:lpstr>
      <vt:lpstr>Times New Roman</vt:lpstr>
      <vt:lpstr>Arial Black</vt:lpstr>
      <vt:lpstr>Mistral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Rangel</dc:creator>
  <cp:lastModifiedBy>ALCAPE</cp:lastModifiedBy>
  <cp:revision>51</cp:revision>
  <dcterms:modified xsi:type="dcterms:W3CDTF">2008-04-30T05:35:55Z</dcterms:modified>
</cp:coreProperties>
</file>