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9" r:id="rId3"/>
    <p:sldId id="289" r:id="rId4"/>
    <p:sldId id="270" r:id="rId5"/>
    <p:sldId id="272" r:id="rId6"/>
    <p:sldId id="274" r:id="rId7"/>
    <p:sldId id="275" r:id="rId8"/>
    <p:sldId id="276" r:id="rId9"/>
    <p:sldId id="277" r:id="rId10"/>
    <p:sldId id="288" r:id="rId11"/>
    <p:sldId id="287" r:id="rId12"/>
    <p:sldId id="286" r:id="rId13"/>
    <p:sldId id="278" r:id="rId14"/>
    <p:sldId id="279" r:id="rId15"/>
    <p:sldId id="280" r:id="rId16"/>
    <p:sldId id="281" r:id="rId17"/>
    <p:sldId id="282" r:id="rId18"/>
    <p:sldId id="283" r:id="rId19"/>
    <p:sldId id="285" r:id="rId20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6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CCCC00"/>
    <a:srgbClr val="00CC66"/>
    <a:srgbClr val="FF0066"/>
    <a:srgbClr val="0066CC"/>
    <a:srgbClr val="FFCC00"/>
    <a:srgbClr val="000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00" autoAdjust="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Times New Roman" pitchFamily="18" charset="0"/>
              </a:defRPr>
            </a:lvl1pPr>
          </a:lstStyle>
          <a:p>
            <a:fld id="{122E5868-16B6-4AA9-865E-78B7FC9ACAA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7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220EC086-4EBA-42C9-B5B1-890EFA50B59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6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B1D15D-EAB8-4A03-9CE4-2585126A178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CB15D-DAFB-4B3C-98C5-EEA85DB4D151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5441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D4A69-6916-49DC-BA57-26DA11BC8852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1140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6CF96-CED6-4F25-A2E5-6A29A42652C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7709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4B52E-79F7-4A36-BAFE-90FA38E93F4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8164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64045-BCC6-4DD2-A17E-240D77F40F5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3487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25DF3-2FAE-4359-88FE-66919EC1212E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0327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1E553-F43C-4A3A-82D8-62904FF82A04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7269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BDA6F-FC80-41ED-A3DC-E6E692F8149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9638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32EF5-0255-44D3-9260-40444E296E6D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6832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4770-5F72-4E1B-828B-1764EF102FEE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71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91CE4B55-085D-47AE-AEFE-4226DB7A4235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5616" y="2348880"/>
            <a:ext cx="6732984" cy="1905000"/>
          </a:xfrm>
        </p:spPr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INVESTIGADORES</a:t>
            </a:r>
            <a: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INSTECNISTAS</a:t>
            </a:r>
            <a: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SIGLO XXI</a:t>
            </a:r>
            <a:endParaRPr lang="en-US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9"/>
            <a:ext cx="4146053" cy="10334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42472"/>
            <a:ext cx="1740607" cy="12474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98" y="692696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988840"/>
            <a:ext cx="6840760" cy="3188568"/>
          </a:xfrm>
        </p:spPr>
        <p:txBody>
          <a:bodyPr/>
          <a:lstStyle/>
          <a:p>
            <a:pPr marL="0" indent="0" algn="ctr">
              <a:buNone/>
            </a:pPr>
            <a:r>
              <a:rPr lang="es-E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LOS DESHECHOS TECNOLÓGICOS CONTAMINAN EL MEDIO AMBIENTE</a:t>
            </a:r>
            <a:endParaRPr lang="es-CO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99792" y="76470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PROYECTO</a:t>
            </a:r>
            <a:endParaRPr lang="es-CO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833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38" t="10847" r="16718" b="11748"/>
          <a:stretch/>
        </p:blipFill>
        <p:spPr>
          <a:xfrm>
            <a:off x="782321" y="1254092"/>
            <a:ext cx="7466201" cy="48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27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04664"/>
            <a:ext cx="3900488" cy="2620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377" y="2601118"/>
            <a:ext cx="3314700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645024"/>
            <a:ext cx="30480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348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1"/>
            <a:ext cx="2232248" cy="33567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70" y="4318706"/>
            <a:ext cx="3466671" cy="1760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636913"/>
            <a:ext cx="2241063" cy="30306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45" name="6 CuadroTexto"/>
          <p:cNvSpPr txBox="1">
            <a:spLocks noChangeArrowheads="1"/>
          </p:cNvSpPr>
          <p:nvPr/>
        </p:nvSpPr>
        <p:spPr bwMode="auto">
          <a:xfrm>
            <a:off x="1619672" y="715813"/>
            <a:ext cx="679737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n-US" sz="2400" dirty="0">
                <a:solidFill>
                  <a:schemeClr val="bg1"/>
                </a:solidFill>
              </a:rPr>
              <a:t>Aquí están algunas respuestas a tus preguntas:</a:t>
            </a:r>
          </a:p>
        </p:txBody>
      </p:sp>
    </p:spTree>
    <p:extLst>
      <p:ext uri="{BB962C8B-B14F-4D97-AF65-F5344CB8AC3E}">
        <p14:creationId xmlns:p14="http://schemas.microsoft.com/office/powerpoint/2010/main" val="2823445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7368"/>
            <a:ext cx="2867025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01" y="1988840"/>
            <a:ext cx="2537013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3023" b="7526"/>
          <a:stretch/>
        </p:blipFill>
        <p:spPr>
          <a:xfrm>
            <a:off x="5524837" y="2996952"/>
            <a:ext cx="2764971" cy="29408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60413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89" y="476672"/>
            <a:ext cx="2038351" cy="2454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5" y="476672"/>
            <a:ext cx="2209800" cy="2263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47" y="476672"/>
            <a:ext cx="2807743" cy="2454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5" y="3753272"/>
            <a:ext cx="3072341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37" y="3645123"/>
            <a:ext cx="1828800" cy="2505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09" y="3645123"/>
            <a:ext cx="2166732" cy="2505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2170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1" y="569387"/>
            <a:ext cx="2239500" cy="2987493"/>
          </a:xfrm>
          <a:ln w="2286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01" y="2564904"/>
            <a:ext cx="3331116" cy="2664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211476" cy="25530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22375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76672"/>
            <a:ext cx="2880320" cy="216066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015" y="2614799"/>
            <a:ext cx="3217069" cy="241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84" y="3906826"/>
            <a:ext cx="3686175" cy="224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5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5524">
            <a:off x="740582" y="1700462"/>
            <a:ext cx="72548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01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819150"/>
            <a:ext cx="6119192" cy="533400"/>
          </a:xfrm>
        </p:spPr>
        <p:txBody>
          <a:bodyPr/>
          <a:lstStyle/>
          <a:p>
            <a:pPr algn="ctr"/>
            <a:r>
              <a:rPr lang="es-CO" dirty="0" smtClean="0"/>
              <a:t>GRUPO DE ESTUDIANTES DEL PROYECTO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t="18845" r="10500" b="6550"/>
          <a:stretch/>
        </p:blipFill>
        <p:spPr>
          <a:xfrm>
            <a:off x="755576" y="1484784"/>
            <a:ext cx="748883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908665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 Que es el proyecto enjambre ?</a:t>
            </a:r>
            <a:endParaRPr lang="es-ES_tradnl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 proyecto que lleva por nombre “Enjambre”, busca fortalecer la cultura ciudadana virtual, digital y democrática en ciencia tecnología e innovación, a través de la investigación como estrategia pedagógica apoyada en las TIC en instituciones educativas.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3" y="692697"/>
            <a:ext cx="2232248" cy="981075"/>
          </a:xfrm>
        </p:spPr>
        <p:txBody>
          <a:bodyPr/>
          <a:lstStyle/>
          <a:p>
            <a:pPr eaLnBrk="1" hangingPunct="1"/>
            <a:r>
              <a:rPr lang="es-CO" altLang="en-US" dirty="0" smtClean="0"/>
              <a:t>Logo y Lema </a:t>
            </a:r>
            <a:endParaRPr lang="es-CO" altLang="en-US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1673772"/>
            <a:ext cx="7128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800" b="1" dirty="0">
                <a:solidFill>
                  <a:schemeClr val="bg1"/>
                </a:solidFill>
                <a:latin typeface="+mj-lt"/>
                <a:cs typeface="Arial" charset="0"/>
              </a:rPr>
              <a:t>«Trabajo en equipo, grandes problemas  grandes soluciones»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2832993" y="862246"/>
            <a:ext cx="4424536" cy="533400"/>
          </a:xfrm>
        </p:spPr>
        <p:txBody>
          <a:bodyPr/>
          <a:lstStyle/>
          <a:p>
            <a:pPr eaLnBrk="1" hangingPunct="1"/>
            <a:r>
              <a:rPr lang="es-CO" altLang="en-US" dirty="0" smtClean="0"/>
              <a:t>Línea de investigación</a:t>
            </a:r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1763713" y="1484313"/>
            <a:ext cx="5472112" cy="1439862"/>
          </a:xfrm>
        </p:spPr>
        <p:txBody>
          <a:bodyPr>
            <a:normAutofit fontScale="85000" lnSpcReduction="10000"/>
          </a:bodyPr>
          <a:lstStyle/>
          <a:p>
            <a:pPr marL="137160" indent="0" eaLnBrk="1" hangingPunct="1">
              <a:buFontTx/>
              <a:buNone/>
              <a:defRPr/>
            </a:pPr>
            <a:r>
              <a:rPr lang="es-CO" sz="2000" dirty="0" smtClean="0">
                <a:latin typeface="+mj-lt"/>
                <a:cs typeface="Times New Roman" pitchFamily="18" charset="0"/>
              </a:rPr>
              <a:t> Construir una cultura ambiental y del buen vivir: relaciones hombre-naturaleza- sociedad  que  pongan  de  manifiesto  el  papel  de  todos  los  elementos eco sistémicos y su relación integral, de equilibrio o desequilibrio. </a:t>
            </a:r>
            <a:endParaRPr lang="es-CO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2" descr="http://4.bp.blogspot.com/_ONm1LowHcEI/TOAIcE6KwvI/AAAAAAAAAAc/ddTHCxLVW_s/s400/tecnologia_man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997200"/>
            <a:ext cx="4594225" cy="344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46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419872" y="836712"/>
            <a:ext cx="2950840" cy="533400"/>
          </a:xfrm>
        </p:spPr>
        <p:txBody>
          <a:bodyPr/>
          <a:lstStyle/>
          <a:p>
            <a:pPr eaLnBrk="1" hangingPunct="1"/>
            <a:r>
              <a:rPr lang="es-CO" altLang="en-US" dirty="0" smtClean="0"/>
              <a:t>Categoría n°2</a:t>
            </a:r>
          </a:p>
        </p:txBody>
      </p:sp>
      <p:pic>
        <p:nvPicPr>
          <p:cNvPr id="6147" name="Picture 2" descr="http://www.redaragonesa.org/files/imgs/grupos-trabajo/grupo-trabajo-formacion-empl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775"/>
            <a:ext cx="3598862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1115616" y="1628775"/>
            <a:ext cx="30257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n-US" sz="1800" dirty="0">
                <a:solidFill>
                  <a:schemeClr val="bg1"/>
                </a:solidFill>
              </a:rPr>
              <a:t>Es una investigación que tiene como resultado una innovación visible en las</a:t>
            </a:r>
          </a:p>
          <a:p>
            <a:pPr eaLnBrk="1" hangingPunct="1"/>
            <a:r>
              <a:rPr lang="es-CO" altLang="en-US" sz="1800" dirty="0">
                <a:solidFill>
                  <a:schemeClr val="bg1"/>
                </a:solidFill>
              </a:rPr>
              <a:t>diferentes etapas del proceso investigativo con su correspondiente fundamentación. Es decir mejorar el medio ambiente ayudando a reciclar las basuras informáticas, para así generar un menor daño al medio ambiente, y renovando los elementos no utilizados.</a:t>
            </a:r>
          </a:p>
        </p:txBody>
      </p:sp>
    </p:spTree>
    <p:extLst>
      <p:ext uri="{BB962C8B-B14F-4D97-AF65-F5344CB8AC3E}">
        <p14:creationId xmlns:p14="http://schemas.microsoft.com/office/powerpoint/2010/main" val="25641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619672" y="949883"/>
            <a:ext cx="6862217" cy="391555"/>
          </a:xfrm>
        </p:spPr>
        <p:txBody>
          <a:bodyPr/>
          <a:lstStyle/>
          <a:p>
            <a:pPr eaLnBrk="1" hangingPunct="1"/>
            <a:r>
              <a:rPr lang="es-CO" altLang="en-US" dirty="0" smtClean="0"/>
              <a:t>Nuestros tipos de innovación son relevantes.</a:t>
            </a:r>
            <a:br>
              <a:rPr lang="es-CO" altLang="en-US" dirty="0" smtClean="0"/>
            </a:br>
            <a:endParaRPr lang="es-CO" altLang="en-U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248" y="1547813"/>
            <a:ext cx="3754438" cy="4617491"/>
          </a:xfrm>
        </p:spPr>
        <p:txBody>
          <a:bodyPr/>
          <a:lstStyle/>
          <a:p>
            <a:pPr eaLnBrk="1" hangingPunct="1">
              <a:defRPr/>
            </a:pPr>
            <a:r>
              <a:rPr lang="es-CO" sz="2000" dirty="0" smtClean="0"/>
              <a:t>Innovación ambiental: es decir eco-innovación queremos dar a conocer nuestras ideas de innovación como la reutilización de los desechos informáticos.</a:t>
            </a:r>
          </a:p>
          <a:p>
            <a:pPr marL="0" indent="0" eaLnBrk="1" hangingPunct="1">
              <a:buFontTx/>
              <a:buNone/>
              <a:defRPr/>
            </a:pPr>
            <a:endParaRPr lang="es-CO" sz="2000" dirty="0" smtClean="0"/>
          </a:p>
          <a:p>
            <a:pPr eaLnBrk="1" hangingPunct="1">
              <a:defRPr/>
            </a:pPr>
            <a:r>
              <a:rPr lang="es-CO" sz="2000" dirty="0" smtClean="0"/>
              <a:t>Innovación tecnológica: reutilizar las basuras informáticas haciendo un uso activo de ellas, para reutilizar y no dañar el medio ambiente </a:t>
            </a:r>
          </a:p>
        </p:txBody>
      </p:sp>
      <p:pic>
        <p:nvPicPr>
          <p:cNvPr id="157698" name="Picture 2" descr="http://igenieriaquimica.wikispaces.com/space/showlogo/1321462506/logo.png"/>
          <p:cNvPicPr>
            <a:picLocks noChangeAspect="1" noChangeArrowheads="1"/>
          </p:cNvPicPr>
          <p:nvPr/>
        </p:nvPicPr>
        <p:blipFill rotWithShape="1">
          <a:blip r:embed="rId2"/>
          <a:srcRect b="16793"/>
          <a:stretch/>
        </p:blipFill>
        <p:spPr bwMode="auto">
          <a:xfrm>
            <a:off x="4749800" y="1341438"/>
            <a:ext cx="2584450" cy="223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0" name="Picture 4" descr="https://encrypted-tbn2.gstatic.com/images?q=tbn:ANd9GcT0J0ydmUKcbNzq_IQhk8sxbiRretwHIhObt2nKufRzn-y68P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799" y="3889664"/>
            <a:ext cx="2584451" cy="209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3609312" y="786049"/>
            <a:ext cx="4059031" cy="533400"/>
          </a:xfrm>
        </p:spPr>
        <p:txBody>
          <a:bodyPr/>
          <a:lstStyle/>
          <a:p>
            <a:pPr eaLnBrk="1" hangingPunct="1"/>
            <a:r>
              <a:rPr lang="es-CO" altLang="en-US" sz="5400" dirty="0" smtClean="0"/>
              <a:t>Preguntas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4752925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s-CO" sz="1800" dirty="0" smtClean="0"/>
              <a:t>¿Qué es la chatarra electrónica?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CO" sz="1800" dirty="0" smtClean="0"/>
              <a:t>¿Que haces con tus residuos informáticos?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CO" sz="1800" dirty="0" smtClean="0"/>
              <a:t>¿Qué hago con un ordenador viejo?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CO" sz="1800" dirty="0" smtClean="0"/>
              <a:t>¿Como afecta la electrónica al medio ambiente?</a:t>
            </a:r>
          </a:p>
          <a:p>
            <a:pPr>
              <a:spcBef>
                <a:spcPts val="0"/>
              </a:spcBef>
              <a:defRPr/>
            </a:pPr>
            <a:r>
              <a:rPr lang="es-ES" sz="1800" dirty="0" smtClean="0"/>
              <a:t>¿Cómo afectan los desechos electrónicos al medio amiente?</a:t>
            </a:r>
          </a:p>
          <a:p>
            <a:pPr>
              <a:spcBef>
                <a:spcPts val="0"/>
              </a:spcBef>
              <a:defRPr/>
            </a:pPr>
            <a:r>
              <a:rPr lang="es-ES" sz="1800" dirty="0" smtClean="0"/>
              <a:t>¿Qué con los deshechos electrónicos en el Instituto Técnico Municipal Los Patios?</a:t>
            </a:r>
            <a:endParaRPr lang="es-ES" sz="1800" dirty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s-CO" sz="1800" dirty="0" smtClean="0"/>
              <a:t>Quizás sean algunas de las tantas preguntas que nos hacemos para estas preguntas sus soluciones pueden ser mucho mas fáciles de lo imaginado solo tienes que tener creatividad y voluntad.</a:t>
            </a:r>
          </a:p>
          <a:p>
            <a:pPr eaLnBrk="1" hangingPunct="1">
              <a:defRPr/>
            </a:pPr>
            <a:endParaRPr lang="es-CO" sz="2000" dirty="0" smtClean="0"/>
          </a:p>
          <a:p>
            <a:pPr eaLnBrk="1" hangingPunct="1">
              <a:defRPr/>
            </a:pPr>
            <a:endParaRPr lang="es-CO" sz="2000" dirty="0" smtClean="0"/>
          </a:p>
        </p:txBody>
      </p:sp>
      <p:pic>
        <p:nvPicPr>
          <p:cNvPr id="156674" name="Picture 2" descr="https://encrypted-tbn1.gstatic.com/images?q=tbn:ANd9GcSj3xiNBhcQS4MxKeMC_2Wm3qjZm_LCfmD_T3WTqtseJzq5c1s6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1109"/>
            <a:ext cx="3018823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6" name="Picture 4" descr="http://ih.constantcontact.com/fs112/1101971617682/img/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07" y="4449864"/>
            <a:ext cx="1469413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PREGUNTA DE </a:t>
            </a:r>
            <a:r>
              <a:rPr lang="es-CO" dirty="0" smtClean="0"/>
              <a:t>INVESTIGACIÓN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752600"/>
            <a:ext cx="6984776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s-E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</a:t>
            </a:r>
            <a:r>
              <a:rPr lang="es-CO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Qué </a:t>
            </a:r>
            <a:r>
              <a:rPr lang="es-CO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 los deshechos electrónicos en el Instituto Técnico Municipal Los Patios</a:t>
            </a:r>
            <a:r>
              <a:rPr lang="es-CO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s-E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buNone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62076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Them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885D9C-26DC-477F-8F20-8D76C36FF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lluvia de ideas</Template>
  <TotalTime>402</TotalTime>
  <Words>330</Words>
  <Application>Microsoft Office PowerPoint</Application>
  <PresentationFormat>Presentación en pantalla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 INVESTIGADORES INSTECNISTAS SIGLO XXI</vt:lpstr>
      <vt:lpstr>GRUPO DE ESTUDIANTES DEL PROYECTO</vt:lpstr>
      <vt:lpstr>¿ Que es el proyecto enjambre ?</vt:lpstr>
      <vt:lpstr>Logo y Lema </vt:lpstr>
      <vt:lpstr>Línea de investigación</vt:lpstr>
      <vt:lpstr>Categoría n°2</vt:lpstr>
      <vt:lpstr>Nuestros tipos de innovación son relevantes. </vt:lpstr>
      <vt:lpstr>Preguntas </vt:lpstr>
      <vt:lpstr>PREGUNTA DE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de creatividad</dc:title>
  <dc:creator>Madara Uchiha</dc:creator>
  <cp:lastModifiedBy>Cpe</cp:lastModifiedBy>
  <cp:revision>33</cp:revision>
  <dcterms:created xsi:type="dcterms:W3CDTF">2014-11-05T13:09:02Z</dcterms:created>
  <dcterms:modified xsi:type="dcterms:W3CDTF">2015-04-10T14:45:03Z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TC010184373082</vt:lpwstr>
  </property>
</Properties>
</file>