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2912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2627-C9D6-6E42-AB9A-0C9D35F94EE5}" type="datetimeFigureOut">
              <a:rPr lang="es-ES" smtClean="0"/>
              <a:t>2/10/16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A4A2-3993-FC43-BBBA-6805CB73843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7083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2627-C9D6-6E42-AB9A-0C9D35F94EE5}" type="datetimeFigureOut">
              <a:rPr lang="es-ES" smtClean="0"/>
              <a:t>2/10/16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A4A2-3993-FC43-BBBA-6805CB73843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723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2627-C9D6-6E42-AB9A-0C9D35F94EE5}" type="datetimeFigureOut">
              <a:rPr lang="es-ES" smtClean="0"/>
              <a:t>2/10/16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A4A2-3993-FC43-BBBA-6805CB73843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43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2627-C9D6-6E42-AB9A-0C9D35F94EE5}" type="datetimeFigureOut">
              <a:rPr lang="es-ES" smtClean="0"/>
              <a:t>2/10/16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A4A2-3993-FC43-BBBA-6805CB73843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3335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2627-C9D6-6E42-AB9A-0C9D35F94EE5}" type="datetimeFigureOut">
              <a:rPr lang="es-ES" smtClean="0"/>
              <a:t>2/10/16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A4A2-3993-FC43-BBBA-6805CB73843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3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2627-C9D6-6E42-AB9A-0C9D35F94EE5}" type="datetimeFigureOut">
              <a:rPr lang="es-ES" smtClean="0"/>
              <a:t>2/10/16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A4A2-3993-FC43-BBBA-6805CB73843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961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2627-C9D6-6E42-AB9A-0C9D35F94EE5}" type="datetimeFigureOut">
              <a:rPr lang="es-ES" smtClean="0"/>
              <a:t>2/10/16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A4A2-3993-FC43-BBBA-6805CB73843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19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2627-C9D6-6E42-AB9A-0C9D35F94EE5}" type="datetimeFigureOut">
              <a:rPr lang="es-ES" smtClean="0"/>
              <a:t>2/10/16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A4A2-3993-FC43-BBBA-6805CB73843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403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2627-C9D6-6E42-AB9A-0C9D35F94EE5}" type="datetimeFigureOut">
              <a:rPr lang="es-ES" smtClean="0"/>
              <a:t>2/10/16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A4A2-3993-FC43-BBBA-6805CB73843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823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2627-C9D6-6E42-AB9A-0C9D35F94EE5}" type="datetimeFigureOut">
              <a:rPr lang="es-ES" smtClean="0"/>
              <a:t>2/10/16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A4A2-3993-FC43-BBBA-6805CB73843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022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2627-C9D6-6E42-AB9A-0C9D35F94EE5}" type="datetimeFigureOut">
              <a:rPr lang="es-ES" smtClean="0"/>
              <a:t>2/10/16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A4A2-3993-FC43-BBBA-6805CB73843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52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22627-C9D6-6E42-AB9A-0C9D35F94EE5}" type="datetimeFigureOut">
              <a:rPr lang="es-ES" smtClean="0"/>
              <a:t>2/10/16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3A4A2-3993-FC43-BBBA-6805CB73843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03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G_924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58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G_925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143000" y="1143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44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G_92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143000" y="1143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78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G_92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143000" y="1143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3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G_924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143000" y="1143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72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G_924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143000" y="1143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4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G_92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143000" y="1143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6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G_925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143000" y="1143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99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G_925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143000" y="1143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65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G_925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143002" y="1142998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605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Macintosh PowerPoint</Application>
  <PresentationFormat>Presentación en pantalla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MACBOOK</dc:creator>
  <cp:lastModifiedBy>MACBOOK</cp:lastModifiedBy>
  <cp:revision>5</cp:revision>
  <dcterms:created xsi:type="dcterms:W3CDTF">2016-10-02T22:21:06Z</dcterms:created>
  <dcterms:modified xsi:type="dcterms:W3CDTF">2016-10-02T22:55:07Z</dcterms:modified>
</cp:coreProperties>
</file>