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s-ES" smtClean="0"/>
              <a:t>Haga clic para modificar el estilo de título del patrón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white"/>
        <p:txBody>
          <a:bodyPr/>
          <a:lstStyle/>
          <a:p>
            <a:fld id="{3BF71874-D0D3-4264-B8C7-235F9F9AB276}" type="datetimeFigureOut">
              <a:rPr lang="es-CO" smtClean="0"/>
              <a:t>24/10/2014</a:t>
            </a:fld>
            <a:endParaRPr lang="es-CO"/>
          </a:p>
        </p:txBody>
      </p:sp>
      <p:sp>
        <p:nvSpPr>
          <p:cNvPr id="5" name="Footer Placeholder 4"/>
          <p:cNvSpPr>
            <a:spLocks noGrp="1"/>
          </p:cNvSpPr>
          <p:nvPr>
            <p:ph type="ftr" sz="quarter" idx="11"/>
          </p:nvPr>
        </p:nvSpPr>
        <p:spPr bwMode="white"/>
        <p:txBody>
          <a:bodyPr/>
          <a:lstStyle/>
          <a:p>
            <a:endParaRPr lang="es-CO"/>
          </a:p>
        </p:txBody>
      </p:sp>
      <p:sp>
        <p:nvSpPr>
          <p:cNvPr id="6" name="Slide Number Placeholder 5"/>
          <p:cNvSpPr>
            <a:spLocks noGrp="1"/>
          </p:cNvSpPr>
          <p:nvPr>
            <p:ph type="sldNum" sz="quarter" idx="12"/>
          </p:nvPr>
        </p:nvSpPr>
        <p:spPr/>
        <p:txBody>
          <a:bodyPr/>
          <a:lstStyle/>
          <a:p>
            <a:fld id="{080FE7AE-EB99-4E0C-BF42-C6F52849208D}" type="slidenum">
              <a:rPr lang="es-CO" smtClean="0"/>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BF71874-D0D3-4264-B8C7-235F9F9AB276}" type="datetimeFigureOut">
              <a:rPr lang="es-CO" smtClean="0"/>
              <a:t>24/10/2014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80FE7AE-EB99-4E0C-BF42-C6F52849208D}"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BF71874-D0D3-4264-B8C7-235F9F9AB276}" type="datetimeFigureOut">
              <a:rPr lang="es-CO" smtClean="0"/>
              <a:t>24/10/2014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80FE7AE-EB99-4E0C-BF42-C6F52849208D}"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BF71874-D0D3-4264-B8C7-235F9F9AB276}" type="datetimeFigureOut">
              <a:rPr lang="es-CO" smtClean="0"/>
              <a:t>24/10/2014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80FE7AE-EB99-4E0C-BF42-C6F52849208D}" type="slidenum">
              <a:rPr lang="es-CO" smtClean="0"/>
              <a:t>‹Nº›</a:t>
            </a:fld>
            <a:endParaRPr lang="es-CO"/>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F71874-D0D3-4264-B8C7-235F9F9AB276}" type="datetimeFigureOut">
              <a:rPr lang="es-CO" smtClean="0"/>
              <a:t>24/10/2014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80FE7AE-EB99-4E0C-BF42-C6F52849208D}" type="slidenum">
              <a:rPr lang="es-CO" smtClean="0"/>
              <a:t>‹Nº›</a:t>
            </a:fld>
            <a:endParaRPr lang="es-CO"/>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3BF71874-D0D3-4264-B8C7-235F9F9AB276}" type="datetimeFigureOut">
              <a:rPr lang="es-CO" smtClean="0"/>
              <a:t>24/10/2014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80FE7AE-EB99-4E0C-BF42-C6F52849208D}" type="slidenum">
              <a:rPr lang="es-CO" smtClean="0"/>
              <a:t>‹Nº›</a:t>
            </a:fld>
            <a:endParaRPr lang="es-CO"/>
          </a:p>
        </p:txBody>
      </p:sp>
      <p:sp>
        <p:nvSpPr>
          <p:cNvPr id="12" name="Content Placeholder 11"/>
          <p:cNvSpPr>
            <a:spLocks noGrp="1"/>
          </p:cNvSpPr>
          <p:nvPr>
            <p:ph sz="quarter" idx="14"/>
          </p:nvPr>
        </p:nvSpPr>
        <p:spPr>
          <a:xfrm>
            <a:off x="46482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3BF71874-D0D3-4264-B8C7-235F9F9AB276}" type="datetimeFigureOut">
              <a:rPr lang="es-CO" smtClean="0"/>
              <a:t>24/10/2014</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080FE7AE-EB99-4E0C-BF42-C6F52849208D}" type="slidenum">
              <a:rPr lang="es-CO" smtClean="0"/>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3BF71874-D0D3-4264-B8C7-235F9F9AB276}" type="datetimeFigureOut">
              <a:rPr lang="es-CO" smtClean="0"/>
              <a:t>24/10/2014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080FE7AE-EB99-4E0C-BF42-C6F52849208D}" type="slidenum">
              <a:rPr lang="es-CO" smtClean="0"/>
              <a:t>‹Nº›</a:t>
            </a:fld>
            <a:endParaRPr lang="es-CO"/>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BF71874-D0D3-4264-B8C7-235F9F9AB276}" type="datetimeFigureOut">
              <a:rPr lang="es-CO" smtClean="0"/>
              <a:t>24/10/2014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80FE7AE-EB99-4E0C-BF42-C6F52849208D}"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BF71874-D0D3-4264-B8C7-235F9F9AB276}" type="datetimeFigureOut">
              <a:rPr lang="es-CO" smtClean="0"/>
              <a:t>24/10/2014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80FE7AE-EB99-4E0C-BF42-C6F52849208D}" type="slidenum">
              <a:rPr lang="es-CO" smtClean="0"/>
              <a:t>‹Nº›</a:t>
            </a:fld>
            <a:endParaRPr lang="es-CO"/>
          </a:p>
        </p:txBody>
      </p:sp>
      <p:sp>
        <p:nvSpPr>
          <p:cNvPr id="9" name="Content Placeholder 8"/>
          <p:cNvSpPr>
            <a:spLocks noGrp="1"/>
          </p:cNvSpPr>
          <p:nvPr>
            <p:ph sz="quarter" idx="13"/>
          </p:nvPr>
        </p:nvSpPr>
        <p:spPr>
          <a:xfrm>
            <a:off x="1371600" y="1676400"/>
            <a:ext cx="3276600" cy="3505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BF71874-D0D3-4264-B8C7-235F9F9AB276}" type="datetimeFigureOut">
              <a:rPr lang="es-CO" smtClean="0"/>
              <a:t>24/10/2014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80FE7AE-EB99-4E0C-BF42-C6F52849208D}" type="slidenum">
              <a:rPr lang="es-CO" smtClean="0"/>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BF71874-D0D3-4264-B8C7-235F9F9AB276}" type="datetimeFigureOut">
              <a:rPr lang="es-CO" smtClean="0"/>
              <a:t>24/10/2014</a:t>
            </a:fld>
            <a:endParaRPr lang="es-CO"/>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s-CO"/>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080FE7AE-EB99-4E0C-BF42-C6F52849208D}"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371600" y="332656"/>
            <a:ext cx="6400800" cy="4176464"/>
          </a:xfrm>
        </p:spPr>
        <p:txBody>
          <a:bodyPr>
            <a:noAutofit/>
          </a:bodyPr>
          <a:lstStyle/>
          <a:p>
            <a:r>
              <a:rPr lang="es-CO" sz="6000" dirty="0" smtClean="0">
                <a:solidFill>
                  <a:srgbClr val="FFFF00"/>
                </a:solidFill>
                <a:latin typeface="Algerian" pitchFamily="82" charset="0"/>
              </a:rPr>
              <a:t/>
            </a:r>
            <a:br>
              <a:rPr lang="es-CO" sz="6000" dirty="0" smtClean="0">
                <a:solidFill>
                  <a:srgbClr val="FFFF00"/>
                </a:solidFill>
                <a:latin typeface="Algerian" pitchFamily="82" charset="0"/>
              </a:rPr>
            </a:br>
            <a:r>
              <a:rPr lang="es-CO" sz="6000" dirty="0" smtClean="0">
                <a:solidFill>
                  <a:srgbClr val="FFFF00"/>
                </a:solidFill>
                <a:latin typeface="Algerian" pitchFamily="82" charset="0"/>
              </a:rPr>
              <a:t>Ciencia</a:t>
            </a:r>
            <a:r>
              <a:rPr lang="es-CO" sz="6000" dirty="0" smtClean="0">
                <a:solidFill>
                  <a:srgbClr val="FFFF00"/>
                </a:solidFill>
                <a:latin typeface="Algerian" pitchFamily="82" charset="0"/>
              </a:rPr>
              <a:t>, técnica y </a:t>
            </a:r>
            <a:r>
              <a:rPr lang="es-CO" sz="6000" dirty="0" smtClean="0">
                <a:solidFill>
                  <a:srgbClr val="FFFF00"/>
                </a:solidFill>
                <a:latin typeface="Algerian" pitchFamily="82" charset="0"/>
              </a:rPr>
              <a:t>tecnología</a:t>
            </a:r>
            <a:endParaRPr lang="es-CO" sz="6000" dirty="0">
              <a:solidFill>
                <a:srgbClr val="FFFF00"/>
              </a:solidFill>
              <a:latin typeface="Algerian" pitchFamily="82" charset="0"/>
            </a:endParaRPr>
          </a:p>
        </p:txBody>
      </p:sp>
    </p:spTree>
    <p:extLst>
      <p:ext uri="{BB962C8B-B14F-4D97-AF65-F5344CB8AC3E}">
        <p14:creationId xmlns:p14="http://schemas.microsoft.com/office/powerpoint/2010/main" val="3904738527"/>
      </p:ext>
    </p:extLst>
  </p:cSld>
  <p:clrMapOvr>
    <a:masterClrMapping/>
  </p:clrMapOvr>
  <mc:AlternateContent xmlns:mc="http://schemas.openxmlformats.org/markup-compatibility/2006">
    <mc:Choice xmlns:p14="http://schemas.microsoft.com/office/powerpoint/2010/main" Requires="p14">
      <p:transition spd="slow" p14:dur="1200" advClick="0" advTm="3000">
        <p:dissolve/>
        <p:sndAc>
          <p:stSnd>
            <p:snd r:embed="rId2" name="bomb.wav"/>
          </p:stSnd>
        </p:sndAc>
      </p:transition>
    </mc:Choice>
    <mc:Fallback>
      <p:transition spd="slow" advClick="0" advTm="3000">
        <p:dissolve/>
        <p:sndAc>
          <p:stSnd>
            <p:snd r:embed="rId2" name="bomb.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sz="5000" dirty="0" smtClean="0">
                <a:solidFill>
                  <a:srgbClr val="7030A0"/>
                </a:solidFill>
                <a:latin typeface="Algerian" pitchFamily="82" charset="0"/>
              </a:rPr>
              <a:t>ciencia</a:t>
            </a:r>
            <a:endParaRPr lang="es-CO" sz="5000" dirty="0">
              <a:solidFill>
                <a:srgbClr val="7030A0"/>
              </a:solidFill>
              <a:latin typeface="Algerian" pitchFamily="82" charset="0"/>
            </a:endParaRPr>
          </a:p>
        </p:txBody>
      </p:sp>
      <p:sp>
        <p:nvSpPr>
          <p:cNvPr id="3" name="2 Marcador de contenido"/>
          <p:cNvSpPr>
            <a:spLocks noGrp="1"/>
          </p:cNvSpPr>
          <p:nvPr>
            <p:ph idx="1"/>
          </p:nvPr>
        </p:nvSpPr>
        <p:spPr>
          <a:xfrm>
            <a:off x="1475656" y="2492896"/>
            <a:ext cx="6400800" cy="3048001"/>
          </a:xfrm>
        </p:spPr>
        <p:txBody>
          <a:bodyPr>
            <a:noAutofit/>
          </a:bodyPr>
          <a:lstStyle/>
          <a:p>
            <a:pPr marL="0" indent="0" algn="just">
              <a:buNone/>
            </a:pPr>
            <a:r>
              <a:rPr lang="es-CO" sz="2800" dirty="0" smtClean="0"/>
              <a:t>Es  aquella rama del saber que se centra en el estudio de cualquier tipo de fenómeno y en la educación  de los principio que la rigen, según una meto logia y adaptada a su necesidades </a:t>
            </a:r>
            <a:endParaRPr lang="es-CO" sz="2800" dirty="0"/>
          </a:p>
        </p:txBody>
      </p:sp>
    </p:spTree>
    <p:extLst>
      <p:ext uri="{BB962C8B-B14F-4D97-AF65-F5344CB8AC3E}">
        <p14:creationId xmlns:p14="http://schemas.microsoft.com/office/powerpoint/2010/main" val="1880529507"/>
      </p:ext>
    </p:extLst>
  </p:cSld>
  <p:clrMapOvr>
    <a:masterClrMapping/>
  </p:clrMapOvr>
  <mc:AlternateContent xmlns:mc="http://schemas.openxmlformats.org/markup-compatibility/2006">
    <mc:Choice xmlns:p14="http://schemas.microsoft.com/office/powerpoint/2010/main" Requires="p14">
      <p:transition spd="slow" p14:dur="1200" advClick="0" advTm="3000">
        <p:dissolve/>
        <p:sndAc>
          <p:stSnd>
            <p:snd r:embed="rId2" name="bomb.wav"/>
          </p:stSnd>
        </p:sndAc>
      </p:transition>
    </mc:Choice>
    <mc:Fallback>
      <p:transition spd="slow" advClick="0" advTm="3000">
        <p:dissolve/>
        <p:sndAc>
          <p:stSnd>
            <p:snd r:embed="rId2" name="bomb.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sz="5000" dirty="0" smtClean="0">
                <a:solidFill>
                  <a:srgbClr val="C00000"/>
                </a:solidFill>
                <a:latin typeface="Algerian" pitchFamily="82" charset="0"/>
              </a:rPr>
              <a:t>Técnica</a:t>
            </a:r>
            <a:endParaRPr lang="es-CO" sz="5000" dirty="0">
              <a:solidFill>
                <a:srgbClr val="C00000"/>
              </a:solidFill>
              <a:latin typeface="Algerian" pitchFamily="82" charset="0"/>
            </a:endParaRPr>
          </a:p>
        </p:txBody>
      </p:sp>
      <p:sp>
        <p:nvSpPr>
          <p:cNvPr id="3" name="2 Marcador de contenido"/>
          <p:cNvSpPr>
            <a:spLocks noGrp="1"/>
          </p:cNvSpPr>
          <p:nvPr>
            <p:ph idx="1"/>
          </p:nvPr>
        </p:nvSpPr>
        <p:spPr>
          <a:xfrm>
            <a:off x="1403648" y="2420888"/>
            <a:ext cx="6400800" cy="3048001"/>
          </a:xfrm>
        </p:spPr>
        <p:txBody>
          <a:bodyPr>
            <a:normAutofit/>
          </a:bodyPr>
          <a:lstStyle/>
          <a:p>
            <a:pPr marL="0" indent="0" algn="just">
              <a:buNone/>
            </a:pPr>
            <a:r>
              <a:rPr lang="es-CO" sz="2800" dirty="0" smtClean="0"/>
              <a:t>Podría definirse como el conjunto de procedimientos y recursos de que se vale la ciencia para conseguir su fin </a:t>
            </a:r>
            <a:endParaRPr lang="es-CO" sz="2800" dirty="0"/>
          </a:p>
        </p:txBody>
      </p:sp>
    </p:spTree>
    <p:extLst>
      <p:ext uri="{BB962C8B-B14F-4D97-AF65-F5344CB8AC3E}">
        <p14:creationId xmlns:p14="http://schemas.microsoft.com/office/powerpoint/2010/main" val="1551624782"/>
      </p:ext>
    </p:extLst>
  </p:cSld>
  <p:clrMapOvr>
    <a:masterClrMapping/>
  </p:clrMapOvr>
  <mc:AlternateContent xmlns:mc="http://schemas.openxmlformats.org/markup-compatibility/2006">
    <mc:Choice xmlns:p14="http://schemas.microsoft.com/office/powerpoint/2010/main" Requires="p14">
      <p:transition spd="slow" p14:dur="1200" advClick="0" advTm="3000">
        <p:dissolve/>
        <p:sndAc>
          <p:stSnd>
            <p:snd r:embed="rId2" name="bomb.wav"/>
          </p:stSnd>
        </p:sndAc>
      </p:transition>
    </mc:Choice>
    <mc:Fallback>
      <p:transition spd="slow" advClick="0" advTm="3000">
        <p:dissolve/>
        <p:sndAc>
          <p:stSnd>
            <p:snd r:embed="rId2" name="bomb.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sz="5000" dirty="0" smtClean="0">
                <a:solidFill>
                  <a:srgbClr val="92D050"/>
                </a:solidFill>
                <a:latin typeface="Algerian" pitchFamily="82" charset="0"/>
              </a:rPr>
              <a:t>Tecnología </a:t>
            </a:r>
            <a:endParaRPr lang="es-CO" sz="5000" dirty="0">
              <a:solidFill>
                <a:srgbClr val="92D050"/>
              </a:solidFill>
              <a:latin typeface="Algerian" pitchFamily="82" charset="0"/>
            </a:endParaRPr>
          </a:p>
        </p:txBody>
      </p:sp>
      <p:sp>
        <p:nvSpPr>
          <p:cNvPr id="3" name="2 Marcador de contenido"/>
          <p:cNvSpPr>
            <a:spLocks noGrp="1"/>
          </p:cNvSpPr>
          <p:nvPr>
            <p:ph idx="1"/>
          </p:nvPr>
        </p:nvSpPr>
        <p:spPr>
          <a:xfrm>
            <a:off x="1331640" y="2420888"/>
            <a:ext cx="6400800" cy="3048001"/>
          </a:xfrm>
        </p:spPr>
        <p:txBody>
          <a:bodyPr>
            <a:normAutofit/>
          </a:bodyPr>
          <a:lstStyle/>
          <a:p>
            <a:pPr marL="0" indent="0" algn="just">
              <a:buNone/>
            </a:pPr>
            <a:r>
              <a:rPr lang="es-CO" sz="2800" dirty="0" smtClean="0"/>
              <a:t>La definimos como el conjuntos de medios y actividades mediante los que el hombre persigue la alteración y la manipulación de su entorno.</a:t>
            </a:r>
            <a:endParaRPr lang="es-CO" sz="2800" dirty="0"/>
          </a:p>
        </p:txBody>
      </p:sp>
    </p:spTree>
    <p:extLst>
      <p:ext uri="{BB962C8B-B14F-4D97-AF65-F5344CB8AC3E}">
        <p14:creationId xmlns:p14="http://schemas.microsoft.com/office/powerpoint/2010/main" val="3787692888"/>
      </p:ext>
    </p:extLst>
  </p:cSld>
  <p:clrMapOvr>
    <a:masterClrMapping/>
  </p:clrMapOvr>
  <mc:AlternateContent xmlns:mc="http://schemas.openxmlformats.org/markup-compatibility/2006">
    <mc:Choice xmlns:p14="http://schemas.microsoft.com/office/powerpoint/2010/main" Requires="p14">
      <p:transition spd="slow" p14:dur="1200" advClick="0" advTm="3000">
        <p:dissolve/>
        <p:sndAc>
          <p:stSnd>
            <p:snd r:embed="rId2" name="bomb.wav"/>
          </p:stSnd>
        </p:sndAc>
      </p:transition>
    </mc:Choice>
    <mc:Fallback>
      <p:transition spd="slow" advClick="0" advTm="3000">
        <p:dissolve/>
        <p:sndAc>
          <p:stSnd>
            <p:snd r:embed="rId2" name="bomb.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3946450"/>
          </a:xfrm>
        </p:spPr>
        <p:txBody>
          <a:bodyPr>
            <a:normAutofit/>
          </a:bodyPr>
          <a:lstStyle/>
          <a:p>
            <a:r>
              <a:rPr lang="es-CO" sz="6000" dirty="0" smtClean="0">
                <a:solidFill>
                  <a:srgbClr val="FF0000"/>
                </a:solidFill>
                <a:latin typeface="Algerian" pitchFamily="82" charset="0"/>
              </a:rPr>
              <a:t>Inventos trascendentales </a:t>
            </a:r>
            <a:endParaRPr lang="es-CO" sz="6000" dirty="0">
              <a:solidFill>
                <a:srgbClr val="FF0000"/>
              </a:solidFill>
              <a:latin typeface="Algerian" pitchFamily="82" charset="0"/>
            </a:endParaRPr>
          </a:p>
        </p:txBody>
      </p:sp>
    </p:spTree>
    <p:extLst>
      <p:ext uri="{BB962C8B-B14F-4D97-AF65-F5344CB8AC3E}">
        <p14:creationId xmlns:p14="http://schemas.microsoft.com/office/powerpoint/2010/main" val="3438455484"/>
      </p:ext>
    </p:extLst>
  </p:cSld>
  <p:clrMapOvr>
    <a:masterClrMapping/>
  </p:clrMapOvr>
  <mc:AlternateContent xmlns:mc="http://schemas.openxmlformats.org/markup-compatibility/2006">
    <mc:Choice xmlns:p14="http://schemas.microsoft.com/office/powerpoint/2010/main" Requires="p14">
      <p:transition spd="slow" p14:dur="1200" advClick="0" advTm="3000">
        <p:dissolve/>
        <p:sndAc>
          <p:stSnd>
            <p:snd r:embed="rId2" name="bomb.wav"/>
          </p:stSnd>
        </p:sndAc>
      </p:transition>
    </mc:Choice>
    <mc:Fallback>
      <p:transition spd="slow" advClick="0" advTm="3000">
        <p:dissolve/>
        <p:sndAc>
          <p:stSnd>
            <p:snd r:embed="rId2" name="bomb.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la rueda</a:t>
            </a:r>
            <a:endParaRPr lang="es-CO" dirty="0"/>
          </a:p>
        </p:txBody>
      </p:sp>
      <p:sp>
        <p:nvSpPr>
          <p:cNvPr id="3" name="2 Marcador de contenido"/>
          <p:cNvSpPr>
            <a:spLocks noGrp="1"/>
          </p:cNvSpPr>
          <p:nvPr>
            <p:ph idx="1"/>
          </p:nvPr>
        </p:nvSpPr>
        <p:spPr/>
        <p:txBody>
          <a:bodyPr>
            <a:normAutofit fontScale="55000" lnSpcReduction="20000"/>
          </a:bodyPr>
          <a:lstStyle/>
          <a:p>
            <a:pPr marL="0" indent="0" algn="just">
              <a:buNone/>
            </a:pPr>
            <a:r>
              <a:rPr lang="es-CO" sz="4000" dirty="0" smtClean="0"/>
              <a:t>Los arqueólogos los descubrieron en la zona conocida como la fértil creciente  antigua Mesopotamia que estima que la razón principal para su desarrollo fue la construcción de medios de transporte de carga tirado por animales sus </a:t>
            </a:r>
            <a:r>
              <a:rPr lang="es-CO" sz="4000" dirty="0" smtClean="0"/>
              <a:t>titeando  </a:t>
            </a:r>
            <a:r>
              <a:rPr lang="es-CO" sz="4000" dirty="0" smtClean="0"/>
              <a:t>a la fuerza del hombre.</a:t>
            </a:r>
          </a:p>
          <a:p>
            <a:pPr marL="0" indent="0" algn="just">
              <a:buNone/>
            </a:pPr>
            <a:r>
              <a:rPr lang="es-CO" sz="4000" dirty="0" smtClean="0"/>
              <a:t>El vestigio mas antiguo data 3200 </a:t>
            </a:r>
            <a:r>
              <a:rPr lang="es-CO" sz="4000" dirty="0" smtClean="0"/>
              <a:t>A.C </a:t>
            </a:r>
            <a:r>
              <a:rPr lang="es-CO" dirty="0" smtClean="0"/>
              <a:t>  </a:t>
            </a:r>
            <a:endParaRPr lang="es-CO" dirty="0"/>
          </a:p>
        </p:txBody>
      </p:sp>
    </p:spTree>
    <p:extLst>
      <p:ext uri="{BB962C8B-B14F-4D97-AF65-F5344CB8AC3E}">
        <p14:creationId xmlns:p14="http://schemas.microsoft.com/office/powerpoint/2010/main" val="3330797494"/>
      </p:ext>
    </p:extLst>
  </p:cSld>
  <p:clrMapOvr>
    <a:masterClrMapping/>
  </p:clrMapOvr>
  <mc:AlternateContent xmlns:mc="http://schemas.openxmlformats.org/markup-compatibility/2006">
    <mc:Choice xmlns:p14="http://schemas.microsoft.com/office/powerpoint/2010/main" Requires="p14">
      <p:transition spd="slow" p14:dur="1200" advClick="0" advTm="3000">
        <p:dissolve/>
        <p:sndAc>
          <p:stSnd>
            <p:snd r:embed="rId2" name="bomb.wav"/>
          </p:stSnd>
        </p:sndAc>
      </p:transition>
    </mc:Choice>
    <mc:Fallback>
      <p:transition spd="slow" advClick="0" advTm="3000">
        <p:dissolve/>
        <p:sndAc>
          <p:stSnd>
            <p:snd r:embed="rId2" name="bomb.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sz="5000" dirty="0" smtClean="0">
                <a:solidFill>
                  <a:srgbClr val="FFFF00"/>
                </a:solidFill>
                <a:latin typeface="Algerian" pitchFamily="82" charset="0"/>
              </a:rPr>
              <a:t>alfabeto</a:t>
            </a:r>
            <a:endParaRPr lang="es-CO" sz="5000" dirty="0">
              <a:solidFill>
                <a:srgbClr val="FFFF00"/>
              </a:solidFill>
              <a:latin typeface="Algerian" pitchFamily="82" charset="0"/>
            </a:endParaRPr>
          </a:p>
        </p:txBody>
      </p:sp>
      <p:sp>
        <p:nvSpPr>
          <p:cNvPr id="3" name="2 Marcador de contenido"/>
          <p:cNvSpPr>
            <a:spLocks noGrp="1"/>
          </p:cNvSpPr>
          <p:nvPr>
            <p:ph idx="1"/>
          </p:nvPr>
        </p:nvSpPr>
        <p:spPr/>
        <p:txBody>
          <a:bodyPr>
            <a:noAutofit/>
          </a:bodyPr>
          <a:lstStyle/>
          <a:p>
            <a:pPr algn="just"/>
            <a:r>
              <a:rPr lang="es-CO" sz="2400" dirty="0" smtClean="0"/>
              <a:t>La primera evidencia que el hombre que a tenido necesidad de comunicarse por escrito, son los dibujos dejado en las caverna presto ricas, los petroglifos que datan de 45000 años A.C </a:t>
            </a:r>
            <a:endParaRPr lang="es-CO" sz="2400" dirty="0"/>
          </a:p>
        </p:txBody>
      </p:sp>
    </p:spTree>
    <p:extLst>
      <p:ext uri="{BB962C8B-B14F-4D97-AF65-F5344CB8AC3E}">
        <p14:creationId xmlns:p14="http://schemas.microsoft.com/office/powerpoint/2010/main" val="1915573302"/>
      </p:ext>
    </p:extLst>
  </p:cSld>
  <p:clrMapOvr>
    <a:masterClrMapping/>
  </p:clrMapOvr>
  <mc:AlternateContent xmlns:mc="http://schemas.openxmlformats.org/markup-compatibility/2006">
    <mc:Choice xmlns:p14="http://schemas.microsoft.com/office/powerpoint/2010/main" Requires="p14">
      <p:transition spd="slow" p14:dur="1200" advClick="0" advTm="3000">
        <p:dissolve/>
        <p:sndAc>
          <p:stSnd>
            <p:snd r:embed="rId2" name="bomb.wav"/>
          </p:stSnd>
        </p:sndAc>
      </p:transition>
    </mc:Choice>
    <mc:Fallback>
      <p:transition spd="slow" advClick="0" advTm="3000">
        <p:dissolve/>
        <p:sndAc>
          <p:stSnd>
            <p:snd r:embed="rId2" name="bomb.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ta costura">
  <a:themeElements>
    <a:clrScheme name="Esenc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tiqueta">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lta costur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117</TotalTime>
  <Words>170</Words>
  <Application>Microsoft Office PowerPoint</Application>
  <PresentationFormat>Presentación en pantalla (4:3)</PresentationFormat>
  <Paragraphs>13</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Alta costura</vt:lpstr>
      <vt:lpstr> Ciencia, técnica y tecnología</vt:lpstr>
      <vt:lpstr>ciencia</vt:lpstr>
      <vt:lpstr>Técnica</vt:lpstr>
      <vt:lpstr>Tecnología </vt:lpstr>
      <vt:lpstr>Inventos trascendentales </vt:lpstr>
      <vt:lpstr>la rueda</vt:lpstr>
      <vt:lpstr>alfabeto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Ciencia, técnica y tecnología</dc:title>
  <dc:creator>IEJECARO</dc:creator>
  <cp:lastModifiedBy>IEJECARO</cp:lastModifiedBy>
  <cp:revision>13</cp:revision>
  <dcterms:created xsi:type="dcterms:W3CDTF">2014-10-17T17:50:24Z</dcterms:created>
  <dcterms:modified xsi:type="dcterms:W3CDTF">2014-10-24T19:04:28Z</dcterms:modified>
</cp:coreProperties>
</file>