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78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08B6C-06E4-4CDC-8DFE-7D1BFA4CA6A4}" type="datetimeFigureOut">
              <a:rPr lang="es-CO" smtClean="0"/>
              <a:t>12/06/2014</a:t>
            </a:fld>
            <a:endParaRPr lang="es-CO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9E875-4E86-463F-A485-98702C2BB73C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08B6C-06E4-4CDC-8DFE-7D1BFA4CA6A4}" type="datetimeFigureOut">
              <a:rPr lang="es-CO" smtClean="0"/>
              <a:t>12/06/2014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9E875-4E86-463F-A485-98702C2BB73C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08B6C-06E4-4CDC-8DFE-7D1BFA4CA6A4}" type="datetimeFigureOut">
              <a:rPr lang="es-CO" smtClean="0"/>
              <a:t>12/06/2014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9E875-4E86-463F-A485-98702C2BB73C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08B6C-06E4-4CDC-8DFE-7D1BFA4CA6A4}" type="datetimeFigureOut">
              <a:rPr lang="es-CO" smtClean="0"/>
              <a:t>12/06/2014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9E875-4E86-463F-A485-98702C2BB73C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08B6C-06E4-4CDC-8DFE-7D1BFA4CA6A4}" type="datetimeFigureOut">
              <a:rPr lang="es-CO" smtClean="0"/>
              <a:t>12/06/2014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9E875-4E86-463F-A485-98702C2BB73C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08B6C-06E4-4CDC-8DFE-7D1BFA4CA6A4}" type="datetimeFigureOut">
              <a:rPr lang="es-CO" smtClean="0"/>
              <a:t>12/06/2014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9E875-4E86-463F-A485-98702C2BB73C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08B6C-06E4-4CDC-8DFE-7D1BFA4CA6A4}" type="datetimeFigureOut">
              <a:rPr lang="es-CO" smtClean="0"/>
              <a:t>12/06/2014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9E875-4E86-463F-A485-98702C2BB73C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08B6C-06E4-4CDC-8DFE-7D1BFA4CA6A4}" type="datetimeFigureOut">
              <a:rPr lang="es-CO" smtClean="0"/>
              <a:t>12/06/2014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9E875-4E86-463F-A485-98702C2BB73C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08B6C-06E4-4CDC-8DFE-7D1BFA4CA6A4}" type="datetimeFigureOut">
              <a:rPr lang="es-CO" smtClean="0"/>
              <a:t>12/06/2014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9E875-4E86-463F-A485-98702C2BB73C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08B6C-06E4-4CDC-8DFE-7D1BFA4CA6A4}" type="datetimeFigureOut">
              <a:rPr lang="es-CO" smtClean="0"/>
              <a:t>12/06/2014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9E875-4E86-463F-A485-98702C2BB73C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08B6C-06E4-4CDC-8DFE-7D1BFA4CA6A4}" type="datetimeFigureOut">
              <a:rPr lang="es-CO" smtClean="0"/>
              <a:t>12/06/2014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29E875-4E86-463F-A485-98702C2BB73C}" type="slidenum">
              <a:rPr lang="es-CO" smtClean="0"/>
              <a:t>‹Nº›</a:t>
            </a:fld>
            <a:endParaRPr lang="es-C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0508B6C-06E4-4CDC-8DFE-7D1BFA4CA6A4}" type="datetimeFigureOut">
              <a:rPr lang="es-CO" smtClean="0"/>
              <a:t>12/06/2014</a:t>
            </a:fld>
            <a:endParaRPr lang="es-CO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29E875-4E86-463F-A485-98702C2BB73C}" type="slidenum">
              <a:rPr lang="es-CO" smtClean="0"/>
              <a:t>‹Nº›</a:t>
            </a:fld>
            <a:endParaRPr lang="es-CO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251520" y="332656"/>
            <a:ext cx="8435280" cy="1514432"/>
          </a:xfrm>
        </p:spPr>
        <p:txBody>
          <a:bodyPr>
            <a:normAutofit fontScale="90000"/>
          </a:bodyPr>
          <a:lstStyle/>
          <a:p>
            <a:r>
              <a:rPr lang="es-CO" dirty="0" smtClean="0"/>
              <a:t> </a:t>
            </a:r>
            <a:r>
              <a:rPr lang="es-CO" dirty="0"/>
              <a:t>PORQUE LOS COLOMBIANOS SOMOS POBRES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CO" sz="2400" dirty="0">
                <a:latin typeface="Algerian" pitchFamily="82" charset="0"/>
              </a:rPr>
              <a:t>Todo comienza al tener mentalidad y actitud de pobreza, de querer todo regalado y esperar que alguien te de cosas y se ocupen de tus deberes.</a:t>
            </a:r>
          </a:p>
          <a:p>
            <a:r>
              <a:rPr lang="es-CO" sz="2400" dirty="0">
                <a:latin typeface="Algerian" pitchFamily="82" charset="0"/>
              </a:rPr>
              <a:t>Todo esto es por nuestra mentalidad de individualismo que genera un impacto negativo, perdemos confianza entre nosotros mismos y nos da miedo de que nos </a:t>
            </a:r>
            <a:r>
              <a:rPr lang="es-CO" sz="2400" dirty="0" smtClean="0">
                <a:latin typeface="Algerian" pitchFamily="82" charset="0"/>
              </a:rPr>
              <a:t>tumben…</a:t>
            </a:r>
            <a:endParaRPr lang="es-CO" dirty="0">
              <a:latin typeface="Algerian" pitchFamily="82" charset="0"/>
            </a:endParaRPr>
          </a:p>
        </p:txBody>
      </p:sp>
      <p:pic>
        <p:nvPicPr>
          <p:cNvPr id="1026" name="Picture 2" descr="C:\Program Files\Microsoft Office\MEDIA\CAGCAT10\j0292020.wm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2983" y="3250851"/>
            <a:ext cx="1869034" cy="1773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5394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                   EL FUTBOL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CO" dirty="0" smtClean="0">
                <a:latin typeface="Algerian" pitchFamily="82" charset="0"/>
              </a:rPr>
              <a:t>EL FUTBOL ES UNA PASION  Q SE LLEVA EN </a:t>
            </a:r>
            <a:r>
              <a:rPr lang="es-CO" dirty="0" smtClean="0">
                <a:latin typeface="Algerian" pitchFamily="82" charset="0"/>
              </a:rPr>
              <a:t>EN</a:t>
            </a:r>
            <a:r>
              <a:rPr lang="es-CO" dirty="0" smtClean="0">
                <a:latin typeface="Algerian" pitchFamily="82" charset="0"/>
              </a:rPr>
              <a:t> EL  CORAZON  ES ALENTAR A SU EQUIPO  HASTA EL FINAL.</a:t>
            </a:r>
            <a:endParaRPr lang="es-CO" dirty="0">
              <a:latin typeface="Algerian" pitchFamily="82" charset="0"/>
            </a:endParaRPr>
          </a:p>
        </p:txBody>
      </p:sp>
      <p:pic>
        <p:nvPicPr>
          <p:cNvPr id="2050" name="Picture 2" descr="C:\Program Files\Microsoft Office\MEDIA\CAGCAT10\j0299763.wm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3557" y="3385725"/>
            <a:ext cx="1827886" cy="1504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418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           LA NATURALEZA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CO" smtClean="0"/>
              <a:t>ES EL LUGAR DONDE VIVIMOS </a:t>
            </a:r>
          </a:p>
          <a:p>
            <a:endParaRPr lang="es-CO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CO" dirty="0"/>
          </a:p>
        </p:txBody>
      </p:sp>
      <p:pic>
        <p:nvPicPr>
          <p:cNvPr id="3074" name="Picture 2" descr="C:\Users\Public\Pictures\fdfdgfh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7188" y="3212976"/>
            <a:ext cx="2826349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7203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31</TotalTime>
  <Words>94</Words>
  <Application>Microsoft Office PowerPoint</Application>
  <PresentationFormat>Presentación en pantalla (4:3)</PresentationFormat>
  <Paragraphs>7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Flujo</vt:lpstr>
      <vt:lpstr> PORQUE LOS COLOMBIANOS SOMOS POBRES</vt:lpstr>
      <vt:lpstr>                   EL FUTBOL</vt:lpstr>
      <vt:lpstr>           LA NATURALEZA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PORQUE LOS COLOMBIANOS SOMOS POBRES</dc:title>
  <dc:creator>cpe</dc:creator>
  <cp:lastModifiedBy>cpe</cp:lastModifiedBy>
  <cp:revision>3</cp:revision>
  <dcterms:created xsi:type="dcterms:W3CDTF">2014-06-13T00:17:11Z</dcterms:created>
  <dcterms:modified xsi:type="dcterms:W3CDTF">2014-06-13T00:48:23Z</dcterms:modified>
</cp:coreProperties>
</file>