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FF909-524E-4588-8790-A7B0616658BC}" type="doc">
      <dgm:prSet loTypeId="urn:microsoft.com/office/officeart/2005/8/layout/arrow2" loCatId="process" qsTypeId="urn:microsoft.com/office/officeart/2005/8/quickstyle/simple3" qsCatId="simple" csTypeId="urn:microsoft.com/office/officeart/2005/8/colors/colorful2" csCatId="colorful" phldr="1"/>
      <dgm:spPr/>
    </dgm:pt>
    <dgm:pt modelId="{A24ADDB1-FF72-4052-97C0-5C220533A9C0}">
      <dgm:prSet phldrT="[Text]" custT="1"/>
      <dgm:spPr/>
      <dgm:t>
        <a:bodyPr/>
        <a:lstStyle/>
        <a:p>
          <a:r>
            <a:rPr lang="es-ES" sz="1200" b="1" dirty="0" smtClean="0"/>
            <a:t>Definir el ámbito de trabajo</a:t>
          </a:r>
          <a:endParaRPr lang="de-DE" sz="1200" dirty="0"/>
        </a:p>
      </dgm:t>
    </dgm:pt>
    <dgm:pt modelId="{91FBA3F1-88A9-4B3E-8B24-AEAC57D93496}" type="parTrans" cxnId="{8310C145-9A93-4DCF-A6AB-8C461BACA6AD}">
      <dgm:prSet/>
      <dgm:spPr/>
      <dgm:t>
        <a:bodyPr/>
        <a:lstStyle/>
        <a:p>
          <a:endParaRPr lang="de-DE" sz="1600"/>
        </a:p>
      </dgm:t>
    </dgm:pt>
    <dgm:pt modelId="{19D02A63-A105-4839-8EDF-2641D5B5EF9E}" type="sibTrans" cxnId="{8310C145-9A93-4DCF-A6AB-8C461BACA6AD}">
      <dgm:prSet/>
      <dgm:spPr/>
      <dgm:t>
        <a:bodyPr/>
        <a:lstStyle/>
        <a:p>
          <a:endParaRPr lang="de-DE" sz="1600"/>
        </a:p>
      </dgm:t>
    </dgm:pt>
    <dgm:pt modelId="{41480A78-AB34-4DA4-A4EA-BF579F5B65CD}">
      <dgm:prSet phldrT="[Text]" custT="1"/>
      <dgm:spPr/>
      <dgm:t>
        <a:bodyPr/>
        <a:lstStyle/>
        <a:p>
          <a:r>
            <a:rPr lang="es-ES" sz="1200" b="1" smtClean="0"/>
            <a:t>Analizar y priorizar los  problemas</a:t>
          </a:r>
          <a:endParaRPr lang="de-DE" sz="1200" dirty="0"/>
        </a:p>
      </dgm:t>
    </dgm:pt>
    <dgm:pt modelId="{8CAF814E-3BD7-42F4-BFC9-78C751319617}" type="parTrans" cxnId="{9E8F0DBC-9AE8-4307-AA63-4B2AEC6A1E9C}">
      <dgm:prSet/>
      <dgm:spPr/>
      <dgm:t>
        <a:bodyPr/>
        <a:lstStyle/>
        <a:p>
          <a:endParaRPr lang="de-DE" sz="1600"/>
        </a:p>
      </dgm:t>
    </dgm:pt>
    <dgm:pt modelId="{B04870AF-196D-4D9A-86AF-ED12834B168A}" type="sibTrans" cxnId="{9E8F0DBC-9AE8-4307-AA63-4B2AEC6A1E9C}">
      <dgm:prSet/>
      <dgm:spPr/>
      <dgm:t>
        <a:bodyPr/>
        <a:lstStyle/>
        <a:p>
          <a:endParaRPr lang="de-DE" sz="1600"/>
        </a:p>
      </dgm:t>
    </dgm:pt>
    <dgm:pt modelId="{43763244-F9C7-4320-BE9F-ADD601FED60E}">
      <dgm:prSet phldrT="[Text]" custT="1"/>
      <dgm:spPr/>
      <dgm:t>
        <a:bodyPr/>
        <a:lstStyle/>
        <a:p>
          <a:r>
            <a:rPr lang="es-ES" sz="1200" b="1" dirty="0" smtClean="0"/>
            <a:t>Identificar el estado, las tendencias, y los compromisos</a:t>
          </a:r>
        </a:p>
        <a:p>
          <a:r>
            <a:rPr lang="es-ES" sz="1200" b="1" dirty="0" smtClean="0"/>
            <a:t>Encuesta</a:t>
          </a:r>
        </a:p>
        <a:p>
          <a:r>
            <a:rPr lang="es-ES" sz="1200" b="1" dirty="0" smtClean="0"/>
            <a:t>Salida de campo observatorio</a:t>
          </a:r>
        </a:p>
        <a:p>
          <a:endParaRPr lang="de-DE" sz="1200" b="1" dirty="0"/>
        </a:p>
      </dgm:t>
    </dgm:pt>
    <dgm:pt modelId="{589248D3-3893-4B95-B758-DA6C64E6D6B6}" type="parTrans" cxnId="{185FD17B-37C0-47A6-A41F-F8CB953011CD}">
      <dgm:prSet/>
      <dgm:spPr/>
      <dgm:t>
        <a:bodyPr/>
        <a:lstStyle/>
        <a:p>
          <a:endParaRPr lang="de-DE" sz="1600"/>
        </a:p>
      </dgm:t>
    </dgm:pt>
    <dgm:pt modelId="{895B31DF-B6A8-439B-962F-757E1AD12E88}" type="sibTrans" cxnId="{185FD17B-37C0-47A6-A41F-F8CB953011CD}">
      <dgm:prSet/>
      <dgm:spPr/>
      <dgm:t>
        <a:bodyPr/>
        <a:lstStyle/>
        <a:p>
          <a:endParaRPr lang="de-DE" sz="1600"/>
        </a:p>
      </dgm:t>
    </dgm:pt>
    <dgm:pt modelId="{726E542A-7909-46BB-B2CF-BC497BBCBBFD}">
      <dgm:prSet phldrT="[Text]" custT="1"/>
      <dgm:spPr/>
      <dgm:t>
        <a:bodyPr/>
        <a:lstStyle/>
        <a:p>
          <a:r>
            <a:rPr lang="es-ES" sz="1200" b="1" smtClean="0"/>
            <a:t>Analizar el marco institucional y cultural COLMARJ respecto al derroche del agua</a:t>
          </a:r>
        </a:p>
        <a:p>
          <a:endParaRPr lang="de-DE" sz="1200" dirty="0"/>
        </a:p>
      </dgm:t>
    </dgm:pt>
    <dgm:pt modelId="{4CE3105F-74C2-4F6C-A3DE-DBEEB33CACBA}" type="parTrans" cxnId="{4D303F18-BE52-477C-B0EA-6FA8BFC19133}">
      <dgm:prSet/>
      <dgm:spPr/>
      <dgm:t>
        <a:bodyPr/>
        <a:lstStyle/>
        <a:p>
          <a:endParaRPr lang="de-DE" sz="1600"/>
        </a:p>
      </dgm:t>
    </dgm:pt>
    <dgm:pt modelId="{BE4C7D0C-FF4F-4B58-AD75-B7A4A777E4E2}" type="sibTrans" cxnId="{4D303F18-BE52-477C-B0EA-6FA8BFC19133}">
      <dgm:prSet/>
      <dgm:spPr/>
      <dgm:t>
        <a:bodyPr/>
        <a:lstStyle/>
        <a:p>
          <a:endParaRPr lang="de-DE" sz="1600"/>
        </a:p>
      </dgm:t>
    </dgm:pt>
    <dgm:pt modelId="{D2B2DCAB-09A0-411E-92AC-9483D14F84A8}">
      <dgm:prSet phldrT="[Text]" custT="1"/>
      <dgm:spPr/>
      <dgm:t>
        <a:bodyPr/>
        <a:lstStyle/>
        <a:p>
          <a:r>
            <a:rPr lang="es-ES" sz="1200" b="1" dirty="0" smtClean="0"/>
            <a:t>Las TIC Como estrategia pedagógica para fomentar  cultura ciudadana.</a:t>
          </a:r>
        </a:p>
        <a:p>
          <a:r>
            <a:rPr lang="es-ES" sz="1200" b="1" dirty="0" smtClean="0"/>
            <a:t>«Yo ahorro el agua y tu»</a:t>
          </a:r>
          <a:endParaRPr lang="de-DE" sz="1200" dirty="0"/>
        </a:p>
      </dgm:t>
    </dgm:pt>
    <dgm:pt modelId="{A96F1AD3-2BF3-46D4-9B54-3A363A7F477D}" type="parTrans" cxnId="{F9FA2EAD-2DC3-4EFB-B2C2-C014E82B9BC3}">
      <dgm:prSet/>
      <dgm:spPr/>
      <dgm:t>
        <a:bodyPr/>
        <a:lstStyle/>
        <a:p>
          <a:endParaRPr lang="de-DE" sz="1600"/>
        </a:p>
      </dgm:t>
    </dgm:pt>
    <dgm:pt modelId="{DE9C1069-880D-4F7E-8241-982AC9F2040D}" type="sibTrans" cxnId="{F9FA2EAD-2DC3-4EFB-B2C2-C014E82B9BC3}">
      <dgm:prSet/>
      <dgm:spPr/>
      <dgm:t>
        <a:bodyPr/>
        <a:lstStyle/>
        <a:p>
          <a:endParaRPr lang="de-DE" sz="1600"/>
        </a:p>
      </dgm:t>
    </dgm:pt>
    <dgm:pt modelId="{3C454E2E-5848-4434-97DD-9D253E241F0C}" type="pres">
      <dgm:prSet presAssocID="{872FF909-524E-4588-8790-A7B0616658BC}" presName="arrowDiagram" presStyleCnt="0">
        <dgm:presLayoutVars>
          <dgm:chMax val="5"/>
          <dgm:dir/>
          <dgm:resizeHandles val="exact"/>
        </dgm:presLayoutVars>
      </dgm:prSet>
      <dgm:spPr/>
    </dgm:pt>
    <dgm:pt modelId="{961BCD15-9561-4074-931D-BD4D416FB26D}" type="pres">
      <dgm:prSet presAssocID="{872FF909-524E-4588-8790-A7B0616658BC}" presName="arrow" presStyleLbl="bgShp" presStyleIdx="0" presStyleCnt="1" custScaleX="123468"/>
      <dgm:spPr/>
    </dgm:pt>
    <dgm:pt modelId="{313C3323-44ED-4D19-9CCB-A55D51AD6CA8}" type="pres">
      <dgm:prSet presAssocID="{872FF909-524E-4588-8790-A7B0616658BC}" presName="arrowDiagram5" presStyleCnt="0"/>
      <dgm:spPr/>
    </dgm:pt>
    <dgm:pt modelId="{2DBC346A-D707-4DB9-B580-6F3171A0A94A}" type="pres">
      <dgm:prSet presAssocID="{A24ADDB1-FF72-4052-97C0-5C220533A9C0}" presName="bullet5a" presStyleLbl="node1" presStyleIdx="0" presStyleCnt="5"/>
      <dgm:spPr/>
    </dgm:pt>
    <dgm:pt modelId="{3EBBEE91-68A2-48EF-9678-1C311C461F97}" type="pres">
      <dgm:prSet presAssocID="{A24ADDB1-FF72-4052-97C0-5C220533A9C0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5AF539-3097-4DD9-B307-F5E08048B8AA}" type="pres">
      <dgm:prSet presAssocID="{41480A78-AB34-4DA4-A4EA-BF579F5B65CD}" presName="bullet5b" presStyleLbl="node1" presStyleIdx="1" presStyleCnt="5"/>
      <dgm:spPr/>
    </dgm:pt>
    <dgm:pt modelId="{83D3281B-2D8E-41C9-B1EF-63491D0C12A4}" type="pres">
      <dgm:prSet presAssocID="{41480A78-AB34-4DA4-A4EA-BF579F5B65C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893E3D-19B3-47ED-9AE5-B77CBCF25308}" type="pres">
      <dgm:prSet presAssocID="{43763244-F9C7-4320-BE9F-ADD601FED60E}" presName="bullet5c" presStyleLbl="node1" presStyleIdx="2" presStyleCnt="5"/>
      <dgm:spPr/>
    </dgm:pt>
    <dgm:pt modelId="{CDCCA477-FBAF-48B8-ABC9-59BFB4260468}" type="pres">
      <dgm:prSet presAssocID="{43763244-F9C7-4320-BE9F-ADD601FED60E}" presName="textBox5c" presStyleLbl="revTx" presStyleIdx="2" presStyleCnt="5" custScaleY="35745" custLinFactNeighborY="-235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74575A-8FDC-447B-9DE0-AA176A1A6F0E}" type="pres">
      <dgm:prSet presAssocID="{726E542A-7909-46BB-B2CF-BC497BBCBBFD}" presName="bullet5d" presStyleLbl="node1" presStyleIdx="3" presStyleCnt="5"/>
      <dgm:spPr/>
    </dgm:pt>
    <dgm:pt modelId="{688D5C9F-2AF3-4133-AC75-40E70D2B7D2B}" type="pres">
      <dgm:prSet presAssocID="{726E542A-7909-46BB-B2CF-BC497BBCBBF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1490BC-BE4B-4D56-859E-FE0090B2F0A5}" type="pres">
      <dgm:prSet presAssocID="{D2B2DCAB-09A0-411E-92AC-9483D14F84A8}" presName="bullet5e" presStyleLbl="node1" presStyleIdx="4" presStyleCnt="5"/>
      <dgm:spPr/>
    </dgm:pt>
    <dgm:pt modelId="{E1791566-EC3E-4EEC-BAA4-4ED40FB173D5}" type="pres">
      <dgm:prSet presAssocID="{D2B2DCAB-09A0-411E-92AC-9483D14F84A8}" presName="textBox5e" presStyleLbl="revTx" presStyleIdx="4" presStyleCnt="5" custLinFactNeighborX="6867" custLinFactNeighborY="-276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35BFED7-4C67-43F8-84BA-0F87366E9EA2}" type="presOf" srcId="{726E542A-7909-46BB-B2CF-BC497BBCBBFD}" destId="{688D5C9F-2AF3-4133-AC75-40E70D2B7D2B}" srcOrd="0" destOrd="0" presId="urn:microsoft.com/office/officeart/2005/8/layout/arrow2"/>
    <dgm:cxn modelId="{8577EC4F-7E7A-4204-86A5-BE88A7DE31B4}" type="presOf" srcId="{872FF909-524E-4588-8790-A7B0616658BC}" destId="{3C454E2E-5848-4434-97DD-9D253E241F0C}" srcOrd="0" destOrd="0" presId="urn:microsoft.com/office/officeart/2005/8/layout/arrow2"/>
    <dgm:cxn modelId="{0D4BAAA5-03DE-4250-8475-BECFB66C755E}" type="presOf" srcId="{43763244-F9C7-4320-BE9F-ADD601FED60E}" destId="{CDCCA477-FBAF-48B8-ABC9-59BFB4260468}" srcOrd="0" destOrd="0" presId="urn:microsoft.com/office/officeart/2005/8/layout/arrow2"/>
    <dgm:cxn modelId="{185FD17B-37C0-47A6-A41F-F8CB953011CD}" srcId="{872FF909-524E-4588-8790-A7B0616658BC}" destId="{43763244-F9C7-4320-BE9F-ADD601FED60E}" srcOrd="2" destOrd="0" parTransId="{589248D3-3893-4B95-B758-DA6C64E6D6B6}" sibTransId="{895B31DF-B6A8-439B-962F-757E1AD12E88}"/>
    <dgm:cxn modelId="{9E8F0DBC-9AE8-4307-AA63-4B2AEC6A1E9C}" srcId="{872FF909-524E-4588-8790-A7B0616658BC}" destId="{41480A78-AB34-4DA4-A4EA-BF579F5B65CD}" srcOrd="1" destOrd="0" parTransId="{8CAF814E-3BD7-42F4-BFC9-78C751319617}" sibTransId="{B04870AF-196D-4D9A-86AF-ED12834B168A}"/>
    <dgm:cxn modelId="{8310C145-9A93-4DCF-A6AB-8C461BACA6AD}" srcId="{872FF909-524E-4588-8790-A7B0616658BC}" destId="{A24ADDB1-FF72-4052-97C0-5C220533A9C0}" srcOrd="0" destOrd="0" parTransId="{91FBA3F1-88A9-4B3E-8B24-AEAC57D93496}" sibTransId="{19D02A63-A105-4839-8EDF-2641D5B5EF9E}"/>
    <dgm:cxn modelId="{08F50196-A77D-4DE8-A664-D907BF827B5A}" type="presOf" srcId="{41480A78-AB34-4DA4-A4EA-BF579F5B65CD}" destId="{83D3281B-2D8E-41C9-B1EF-63491D0C12A4}" srcOrd="0" destOrd="0" presId="urn:microsoft.com/office/officeart/2005/8/layout/arrow2"/>
    <dgm:cxn modelId="{4D303F18-BE52-477C-B0EA-6FA8BFC19133}" srcId="{872FF909-524E-4588-8790-A7B0616658BC}" destId="{726E542A-7909-46BB-B2CF-BC497BBCBBFD}" srcOrd="3" destOrd="0" parTransId="{4CE3105F-74C2-4F6C-A3DE-DBEEB33CACBA}" sibTransId="{BE4C7D0C-FF4F-4B58-AD75-B7A4A777E4E2}"/>
    <dgm:cxn modelId="{F9FA2EAD-2DC3-4EFB-B2C2-C014E82B9BC3}" srcId="{872FF909-524E-4588-8790-A7B0616658BC}" destId="{D2B2DCAB-09A0-411E-92AC-9483D14F84A8}" srcOrd="4" destOrd="0" parTransId="{A96F1AD3-2BF3-46D4-9B54-3A363A7F477D}" sibTransId="{DE9C1069-880D-4F7E-8241-982AC9F2040D}"/>
    <dgm:cxn modelId="{BAE5907B-F59E-4E7C-9BFF-4EB96F3387D3}" type="presOf" srcId="{A24ADDB1-FF72-4052-97C0-5C220533A9C0}" destId="{3EBBEE91-68A2-48EF-9678-1C311C461F97}" srcOrd="0" destOrd="0" presId="urn:microsoft.com/office/officeart/2005/8/layout/arrow2"/>
    <dgm:cxn modelId="{F41962C5-0B3B-4775-A3D1-A0465F834410}" type="presOf" srcId="{D2B2DCAB-09A0-411E-92AC-9483D14F84A8}" destId="{E1791566-EC3E-4EEC-BAA4-4ED40FB173D5}" srcOrd="0" destOrd="0" presId="urn:microsoft.com/office/officeart/2005/8/layout/arrow2"/>
    <dgm:cxn modelId="{A6D0044E-78EE-4A46-B451-2BD304646225}" type="presParOf" srcId="{3C454E2E-5848-4434-97DD-9D253E241F0C}" destId="{961BCD15-9561-4074-931D-BD4D416FB26D}" srcOrd="0" destOrd="0" presId="urn:microsoft.com/office/officeart/2005/8/layout/arrow2"/>
    <dgm:cxn modelId="{DA290FA8-BFF4-4761-8E0A-4237C72B1C02}" type="presParOf" srcId="{3C454E2E-5848-4434-97DD-9D253E241F0C}" destId="{313C3323-44ED-4D19-9CCB-A55D51AD6CA8}" srcOrd="1" destOrd="0" presId="urn:microsoft.com/office/officeart/2005/8/layout/arrow2"/>
    <dgm:cxn modelId="{1A13E669-DA89-4761-919A-9CAAA7537DF2}" type="presParOf" srcId="{313C3323-44ED-4D19-9CCB-A55D51AD6CA8}" destId="{2DBC346A-D707-4DB9-B580-6F3171A0A94A}" srcOrd="0" destOrd="0" presId="urn:microsoft.com/office/officeart/2005/8/layout/arrow2"/>
    <dgm:cxn modelId="{E4F8E3CE-DAE9-4C45-B58E-BF6DF124F74E}" type="presParOf" srcId="{313C3323-44ED-4D19-9CCB-A55D51AD6CA8}" destId="{3EBBEE91-68A2-48EF-9678-1C311C461F97}" srcOrd="1" destOrd="0" presId="urn:microsoft.com/office/officeart/2005/8/layout/arrow2"/>
    <dgm:cxn modelId="{42E3567A-A908-4DAA-AB82-BFA1AD8DFF8D}" type="presParOf" srcId="{313C3323-44ED-4D19-9CCB-A55D51AD6CA8}" destId="{E75AF539-3097-4DD9-B307-F5E08048B8AA}" srcOrd="2" destOrd="0" presId="urn:microsoft.com/office/officeart/2005/8/layout/arrow2"/>
    <dgm:cxn modelId="{AC24395A-DC6E-4705-9B35-ABD7F9CBB25D}" type="presParOf" srcId="{313C3323-44ED-4D19-9CCB-A55D51AD6CA8}" destId="{83D3281B-2D8E-41C9-B1EF-63491D0C12A4}" srcOrd="3" destOrd="0" presId="urn:microsoft.com/office/officeart/2005/8/layout/arrow2"/>
    <dgm:cxn modelId="{78072D3E-9A2A-4A43-BB43-D61ED0BC78D9}" type="presParOf" srcId="{313C3323-44ED-4D19-9CCB-A55D51AD6CA8}" destId="{37893E3D-19B3-47ED-9AE5-B77CBCF25308}" srcOrd="4" destOrd="0" presId="urn:microsoft.com/office/officeart/2005/8/layout/arrow2"/>
    <dgm:cxn modelId="{F441C8C7-3681-4317-B1E4-AF41866DAE80}" type="presParOf" srcId="{313C3323-44ED-4D19-9CCB-A55D51AD6CA8}" destId="{CDCCA477-FBAF-48B8-ABC9-59BFB4260468}" srcOrd="5" destOrd="0" presId="urn:microsoft.com/office/officeart/2005/8/layout/arrow2"/>
    <dgm:cxn modelId="{3DE1D71C-B3F1-4C47-A887-AAE906543DAC}" type="presParOf" srcId="{313C3323-44ED-4D19-9CCB-A55D51AD6CA8}" destId="{F974575A-8FDC-447B-9DE0-AA176A1A6F0E}" srcOrd="6" destOrd="0" presId="urn:microsoft.com/office/officeart/2005/8/layout/arrow2"/>
    <dgm:cxn modelId="{E521B91A-B3AC-47D7-B7F6-0A48A6016BD8}" type="presParOf" srcId="{313C3323-44ED-4D19-9CCB-A55D51AD6CA8}" destId="{688D5C9F-2AF3-4133-AC75-40E70D2B7D2B}" srcOrd="7" destOrd="0" presId="urn:microsoft.com/office/officeart/2005/8/layout/arrow2"/>
    <dgm:cxn modelId="{7C4A627D-B0E6-4376-8804-7CA3E22231EF}" type="presParOf" srcId="{313C3323-44ED-4D19-9CCB-A55D51AD6CA8}" destId="{471490BC-BE4B-4D56-859E-FE0090B2F0A5}" srcOrd="8" destOrd="0" presId="urn:microsoft.com/office/officeart/2005/8/layout/arrow2"/>
    <dgm:cxn modelId="{D0F3ABE9-C06C-43E8-8DD6-6D4657279771}" type="presParOf" srcId="{313C3323-44ED-4D19-9CCB-A55D51AD6CA8}" destId="{E1791566-EC3E-4EEC-BAA4-4ED40FB173D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BCD15-9561-4074-931D-BD4D416FB26D}">
      <dsp:nvSpPr>
        <dsp:cNvPr id="0" name=""/>
        <dsp:cNvSpPr/>
      </dsp:nvSpPr>
      <dsp:spPr>
        <a:xfrm>
          <a:off x="-585442" y="0"/>
          <a:ext cx="8961809" cy="453650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BC346A-D707-4DB9-B580-6F3171A0A94A}">
      <dsp:nvSpPr>
        <dsp:cNvPr id="0" name=""/>
        <dsp:cNvSpPr/>
      </dsp:nvSpPr>
      <dsp:spPr>
        <a:xfrm>
          <a:off x="981212" y="3373344"/>
          <a:ext cx="166943" cy="1669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BBEE91-68A2-48EF-9678-1C311C461F97}">
      <dsp:nvSpPr>
        <dsp:cNvPr id="0" name=""/>
        <dsp:cNvSpPr/>
      </dsp:nvSpPr>
      <dsp:spPr>
        <a:xfrm>
          <a:off x="1064684" y="3456816"/>
          <a:ext cx="950851" cy="107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6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Definir el ámbito de trabajo</a:t>
          </a:r>
          <a:endParaRPr lang="de-DE" sz="1200" kern="1200" dirty="0"/>
        </a:p>
      </dsp:txBody>
      <dsp:txXfrm>
        <a:off x="1064684" y="3456816"/>
        <a:ext cx="950851" cy="1079687"/>
      </dsp:txXfrm>
    </dsp:sp>
    <dsp:sp modelId="{E75AF539-3097-4DD9-B307-F5E08048B8AA}">
      <dsp:nvSpPr>
        <dsp:cNvPr id="0" name=""/>
        <dsp:cNvSpPr/>
      </dsp:nvSpPr>
      <dsp:spPr>
        <a:xfrm>
          <a:off x="1884883" y="2505057"/>
          <a:ext cx="261302" cy="261302"/>
        </a:xfrm>
        <a:prstGeom prst="ellipse">
          <a:avLst/>
        </a:prstGeom>
        <a:gradFill rotWithShape="0">
          <a:gsLst>
            <a:gs pos="0">
              <a:schemeClr val="accent2">
                <a:hueOff val="2382924"/>
                <a:satOff val="4875"/>
                <a:lumOff val="1863"/>
                <a:alphaOff val="0"/>
                <a:tint val="50000"/>
                <a:satMod val="300000"/>
              </a:schemeClr>
            </a:gs>
            <a:gs pos="35000">
              <a:schemeClr val="accent2">
                <a:hueOff val="2382924"/>
                <a:satOff val="4875"/>
                <a:lumOff val="1863"/>
                <a:alphaOff val="0"/>
                <a:tint val="37000"/>
                <a:satMod val="300000"/>
              </a:schemeClr>
            </a:gs>
            <a:gs pos="100000">
              <a:schemeClr val="accent2">
                <a:hueOff val="2382924"/>
                <a:satOff val="4875"/>
                <a:lumOff val="1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D3281B-2D8E-41C9-B1EF-63491D0C12A4}">
      <dsp:nvSpPr>
        <dsp:cNvPr id="0" name=""/>
        <dsp:cNvSpPr/>
      </dsp:nvSpPr>
      <dsp:spPr>
        <a:xfrm>
          <a:off x="2015535" y="2635708"/>
          <a:ext cx="1204895" cy="1900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5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/>
            <a:t>Analizar y priorizar los  problemas</a:t>
          </a:r>
          <a:endParaRPr lang="de-DE" sz="1200" kern="1200" dirty="0"/>
        </a:p>
      </dsp:txBody>
      <dsp:txXfrm>
        <a:off x="2015535" y="2635708"/>
        <a:ext cx="1204895" cy="1900795"/>
      </dsp:txXfrm>
    </dsp:sp>
    <dsp:sp modelId="{37893E3D-19B3-47ED-9AE5-B77CBCF25308}">
      <dsp:nvSpPr>
        <dsp:cNvPr id="0" name=""/>
        <dsp:cNvSpPr/>
      </dsp:nvSpPr>
      <dsp:spPr>
        <a:xfrm>
          <a:off x="3046228" y="1812786"/>
          <a:ext cx="348403" cy="348403"/>
        </a:xfrm>
        <a:prstGeom prst="ellipse">
          <a:avLst/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tint val="50000"/>
                <a:satMod val="300000"/>
              </a:schemeClr>
            </a:gs>
            <a:gs pos="35000">
              <a:schemeClr val="accent2">
                <a:hueOff val="4765848"/>
                <a:satOff val="9751"/>
                <a:lumOff val="3725"/>
                <a:alphaOff val="0"/>
                <a:tint val="37000"/>
                <a:satMod val="300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CCA477-FBAF-48B8-ABC9-59BFB4260468}">
      <dsp:nvSpPr>
        <dsp:cNvPr id="0" name=""/>
        <dsp:cNvSpPr/>
      </dsp:nvSpPr>
      <dsp:spPr>
        <a:xfrm>
          <a:off x="3220430" y="2205494"/>
          <a:ext cx="1400872" cy="91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61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Identificar el estado, las tendencias, y los compromisos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Encuesta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Salida de campo observatorio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b="1" kern="1200" dirty="0"/>
        </a:p>
      </dsp:txBody>
      <dsp:txXfrm>
        <a:off x="3220430" y="2205494"/>
        <a:ext cx="1400872" cy="911324"/>
      </dsp:txXfrm>
    </dsp:sp>
    <dsp:sp modelId="{F974575A-8FDC-447B-9DE0-AA176A1A6F0E}">
      <dsp:nvSpPr>
        <dsp:cNvPr id="0" name=""/>
        <dsp:cNvSpPr/>
      </dsp:nvSpPr>
      <dsp:spPr>
        <a:xfrm>
          <a:off x="4396292" y="1272035"/>
          <a:ext cx="450021" cy="450021"/>
        </a:xfrm>
        <a:prstGeom prst="ellipse">
          <a:avLst/>
        </a:prstGeom>
        <a:gradFill rotWithShape="0">
          <a:gsLst>
            <a:gs pos="0">
              <a:schemeClr val="accent2">
                <a:hueOff val="7148772"/>
                <a:satOff val="14626"/>
                <a:lumOff val="5588"/>
                <a:alphaOff val="0"/>
                <a:tint val="50000"/>
                <a:satMod val="300000"/>
              </a:schemeClr>
            </a:gs>
            <a:gs pos="35000">
              <a:schemeClr val="accent2">
                <a:hueOff val="7148772"/>
                <a:satOff val="14626"/>
                <a:lumOff val="5588"/>
                <a:alphaOff val="0"/>
                <a:tint val="37000"/>
                <a:satMod val="300000"/>
              </a:schemeClr>
            </a:gs>
            <a:gs pos="100000">
              <a:schemeClr val="accent2">
                <a:hueOff val="7148772"/>
                <a:satOff val="14626"/>
                <a:lumOff val="5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8D5C9F-2AF3-4133-AC75-40E70D2B7D2B}">
      <dsp:nvSpPr>
        <dsp:cNvPr id="0" name=""/>
        <dsp:cNvSpPr/>
      </dsp:nvSpPr>
      <dsp:spPr>
        <a:xfrm>
          <a:off x="4621303" y="1497046"/>
          <a:ext cx="1451681" cy="303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45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/>
            <a:t>Analizar el marco institucional y cultural COLMARJ respecto al derroche del agua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4621303" y="1497046"/>
        <a:ext cx="1451681" cy="3039457"/>
      </dsp:txXfrm>
    </dsp:sp>
    <dsp:sp modelId="{471490BC-BE4B-4D56-859E-FE0090B2F0A5}">
      <dsp:nvSpPr>
        <dsp:cNvPr id="0" name=""/>
        <dsp:cNvSpPr/>
      </dsp:nvSpPr>
      <dsp:spPr>
        <a:xfrm>
          <a:off x="5786277" y="910930"/>
          <a:ext cx="573414" cy="573414"/>
        </a:xfrm>
        <a:prstGeom prst="ellipse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tint val="50000"/>
                <a:satMod val="300000"/>
              </a:schemeClr>
            </a:gs>
            <a:gs pos="35000">
              <a:schemeClr val="accent2">
                <a:hueOff val="9531695"/>
                <a:satOff val="19501"/>
                <a:lumOff val="7451"/>
                <a:alphaOff val="0"/>
                <a:tint val="37000"/>
                <a:satMod val="30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791566-EC3E-4EEC-BAA4-4ED40FB173D5}">
      <dsp:nvSpPr>
        <dsp:cNvPr id="0" name=""/>
        <dsp:cNvSpPr/>
      </dsp:nvSpPr>
      <dsp:spPr>
        <a:xfrm>
          <a:off x="6172671" y="272804"/>
          <a:ext cx="1451681" cy="333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84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Las TIC Como estrategia pedagógica para fomentar  cultura ciudadana.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«Yo ahorro el agua y tu»</a:t>
          </a:r>
          <a:endParaRPr lang="de-DE" sz="1200" kern="1200" dirty="0"/>
        </a:p>
      </dsp:txBody>
      <dsp:txXfrm>
        <a:off x="6172671" y="272804"/>
        <a:ext cx="1451681" cy="3338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AE26BE2-DD63-40DC-A7CB-5EAFDF49AC4A}" type="datetimeFigureOut">
              <a:rPr lang="es-ES" smtClean="0"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ED3B90-1F45-4726-8DAC-BAB392B6F6C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71990" y="116634"/>
            <a:ext cx="8864506" cy="6624734"/>
            <a:chOff x="766895" y="0"/>
            <a:chExt cx="2785295" cy="2292658"/>
          </a:xfrm>
        </p:grpSpPr>
        <p:pic>
          <p:nvPicPr>
            <p:cNvPr id="5" name="4 Imagen" descr="C:\Users\AnDrEa\Desktop\Enjambre 2015\Trayectoria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95" y="0"/>
              <a:ext cx="2785295" cy="2143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Cuadro de texto 1"/>
            <p:cNvSpPr txBox="1"/>
            <p:nvPr/>
          </p:nvSpPr>
          <p:spPr>
            <a:xfrm>
              <a:off x="1067087" y="2193939"/>
              <a:ext cx="2330423" cy="9871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s-CO" sz="1200" b="1" i="1" dirty="0">
                  <a:solidFill>
                    <a:srgbClr val="44546A"/>
                  </a:solidFill>
                  <a:effectLst/>
                  <a:latin typeface="Arial"/>
                  <a:ea typeface="Calibri"/>
                  <a:cs typeface="Times New Roman"/>
                </a:rPr>
                <a:t>Ilustración 1. Trayectoria de la </a:t>
              </a:r>
              <a:r>
                <a:rPr lang="es-CO" sz="1200" b="1" i="1" dirty="0" smtClean="0">
                  <a:solidFill>
                    <a:srgbClr val="44546A"/>
                  </a:solidFill>
                  <a:effectLst/>
                  <a:latin typeface="Arial"/>
                  <a:ea typeface="Calibri"/>
                  <a:cs typeface="Times New Roman"/>
                </a:rPr>
                <a:t>Investigación WATERTIC «Yo ahorro el agua y tú» </a:t>
              </a:r>
              <a:endParaRPr lang="es-ES" sz="1200" i="1" dirty="0">
                <a:solidFill>
                  <a:srgbClr val="44546A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32464"/>
            <a:ext cx="1380130" cy="1068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" y="2623602"/>
            <a:ext cx="1571667" cy="117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323528" y="3717032"/>
            <a:ext cx="23067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76257" y="4185662"/>
            <a:ext cx="216024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ES" sz="1100" b="1" dirty="0" smtClean="0">
                <a:solidFill>
                  <a:schemeClr val="bg1"/>
                </a:solidFill>
              </a:rPr>
              <a:t>Población COLMARJ</a:t>
            </a:r>
          </a:p>
          <a:p>
            <a:pPr marL="228600" indent="-228600">
              <a:buAutoNum type="arabicPeriod"/>
            </a:pPr>
            <a:r>
              <a:rPr lang="es-ES" sz="1100" b="1" dirty="0" smtClean="0">
                <a:solidFill>
                  <a:schemeClr val="bg1"/>
                </a:solidFill>
              </a:rPr>
              <a:t>Cultura del derroche de agua</a:t>
            </a:r>
          </a:p>
          <a:p>
            <a:pPr marL="228600" indent="-228600">
              <a:buAutoNum type="arabicPeriod"/>
            </a:pPr>
            <a:r>
              <a:rPr lang="es-ES" sz="1100" b="1" dirty="0" smtClean="0">
                <a:solidFill>
                  <a:schemeClr val="bg1"/>
                </a:solidFill>
              </a:rPr>
              <a:t>Observatorio de campo. Ruta del agua en mi municipio</a:t>
            </a:r>
          </a:p>
          <a:p>
            <a:pPr marL="228600" indent="-228600">
              <a:buAutoNum type="arabicPeriod"/>
            </a:pPr>
            <a:r>
              <a:rPr lang="es-ES" sz="1100" b="1" dirty="0" smtClean="0">
                <a:solidFill>
                  <a:schemeClr val="bg1"/>
                </a:solidFill>
              </a:rPr>
              <a:t>Diseño y  elaboración de  encuestas</a:t>
            </a:r>
          </a:p>
          <a:p>
            <a:pPr marL="228600" indent="-228600">
              <a:buAutoNum type="arabicPeriod"/>
            </a:pPr>
            <a:r>
              <a:rPr lang="es-ES" sz="1100" b="1" dirty="0" smtClean="0">
                <a:solidFill>
                  <a:schemeClr val="bg1"/>
                </a:solidFill>
              </a:rPr>
              <a:t>Taller en cultura ciudadana del ahorro del agua y las TIC</a:t>
            </a:r>
          </a:p>
          <a:p>
            <a:pPr marL="228600" indent="-228600">
              <a:buAutoNum type="arabicPeriod"/>
            </a:pPr>
            <a:r>
              <a:rPr lang="es-ES" sz="1100" b="1" dirty="0" smtClean="0">
                <a:solidFill>
                  <a:schemeClr val="bg1"/>
                </a:solidFill>
              </a:rPr>
              <a:t>Socialización, murales, ferias, TIC.</a:t>
            </a:r>
          </a:p>
          <a:p>
            <a:pPr marL="228600" indent="-228600">
              <a:buAutoNum type="arabicPeriod"/>
            </a:pPr>
            <a:endParaRPr lang="es-ES" sz="1100" b="1" dirty="0"/>
          </a:p>
        </p:txBody>
      </p:sp>
      <p:pic>
        <p:nvPicPr>
          <p:cNvPr id="1026" name="Picture 2" descr="Bebiendo en las nuevas fu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99" y="5145569"/>
            <a:ext cx="1621205" cy="1215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06" y="3808367"/>
            <a:ext cx="1228555" cy="77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012046" y="4943176"/>
            <a:ext cx="23067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14" y="4581740"/>
            <a:ext cx="1705143" cy="9554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2" name="Picture 2" descr="C:\Users\DIANA\Pictures\sam\20140408_1002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03" y="2492895"/>
            <a:ext cx="1247154" cy="913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2900988" y="3347700"/>
            <a:ext cx="3028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  <p:pic>
        <p:nvPicPr>
          <p:cNvPr id="24" name="Picture 2" descr="E:\IMG_05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0910"/>
            <a:ext cx="1080120" cy="944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98" y="2681946"/>
            <a:ext cx="1168034" cy="724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4673005" y="2254270"/>
            <a:ext cx="30286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21" y="2681946"/>
            <a:ext cx="971600" cy="8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0320">
            <a:off x="3470612" y="1117382"/>
            <a:ext cx="1294764" cy="776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29 CuadroTexto"/>
          <p:cNvSpPr txBox="1"/>
          <p:nvPr/>
        </p:nvSpPr>
        <p:spPr>
          <a:xfrm>
            <a:off x="4235721" y="1700808"/>
            <a:ext cx="23067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13478" r="21554" b="15039"/>
          <a:stretch/>
        </p:blipFill>
        <p:spPr bwMode="auto">
          <a:xfrm>
            <a:off x="6372200" y="2733127"/>
            <a:ext cx="855960" cy="8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6800180" y="3657592"/>
            <a:ext cx="23067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6</a:t>
            </a:r>
            <a:endParaRPr lang="es-ES" dirty="0"/>
          </a:p>
        </p:txBody>
      </p:sp>
      <p:pic>
        <p:nvPicPr>
          <p:cNvPr id="25" name="24 Imagen" descr="logo definitivo enjambre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1" y="172946"/>
            <a:ext cx="1148715" cy="133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27 Imagen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10" y="3366572"/>
            <a:ext cx="800100" cy="82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14"/>
          <p:cNvGraphicFramePr/>
          <p:nvPr>
            <p:extLst>
              <p:ext uri="{D42A27DB-BD31-4B8C-83A1-F6EECF244321}">
                <p14:modId xmlns:p14="http://schemas.microsoft.com/office/powerpoint/2010/main" val="1882034621"/>
              </p:ext>
            </p:extLst>
          </p:nvPr>
        </p:nvGraphicFramePr>
        <p:xfrm>
          <a:off x="683568" y="1484784"/>
          <a:ext cx="779092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5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147</TotalTime>
  <Words>118</Words>
  <Application>Microsoft Office PowerPoint</Application>
  <PresentationFormat>Presentación en pantalla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Módulo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18</cp:revision>
  <dcterms:created xsi:type="dcterms:W3CDTF">2015-03-10T05:41:56Z</dcterms:created>
  <dcterms:modified xsi:type="dcterms:W3CDTF">2015-03-23T07:50:57Z</dcterms:modified>
</cp:coreProperties>
</file>