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7" r:id="rId21"/>
    <p:sldId id="295" r:id="rId22"/>
    <p:sldId id="272" r:id="rId23"/>
    <p:sldId id="273" r:id="rId24"/>
    <p:sldId id="274" r:id="rId25"/>
    <p:sldId id="276" r:id="rId26"/>
    <p:sldId id="296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EF479-6CDB-87EB-19CF-C86D4877D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FE3C9-64D0-6100-39C9-9124238A2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7E583E-6333-D5A6-809D-471493E0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547496-0642-77FB-7872-C4107E8C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678ACE-AB14-DF49-4B2F-96AD769B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26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9FC17-8F08-CF6B-36AC-DE3617F2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A4C304-D857-4B61-613D-7BFB8DD48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6EE9ED-34A0-BB35-9CA1-DEF4208B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46DEC5-600D-672F-DCC9-C8285AF4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289419-0404-8049-4825-DB7BE20C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89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3B2D86-C624-42B7-6B40-B06C329AA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71100B-5ADE-17E5-432E-90394FEDD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8E664-1824-CD7F-B515-F27AF5EB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70FAD-223F-36C3-9E37-495A3DCE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A0869D-B6FB-E4B3-C574-91B3CFF4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10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66526-A326-01C9-9A91-31852D14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AA2FC0-3A11-16B2-61E1-91BF7885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FF6943-7767-6E8D-B52C-1C3D293C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4236A0-5D4C-31FF-DF26-CDD299E3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0B7A27-BD70-DBA2-38C7-7860307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038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F6627-C7A1-58A5-CD6E-E7C956DA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C2F844-B068-766B-B939-8A46DFA91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622809-2C0C-121D-77DA-93E564D8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13751B-1BCE-95E2-35C9-7F88492F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6ED9CE-2579-6285-724E-85CC7B1A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683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C4186-E956-84B2-F0C4-E5076690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8000FB-B4C7-BD9B-CC0B-6D213A7DB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AEDF44-4486-C938-5D9E-81EB9D71E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C9EFE7-F14B-6061-8ED8-16E312ED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D9A8C-7AE5-28DF-704D-42120670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C0046-C203-8515-E264-0F4CAEF6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20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197D8-9661-CE84-01A7-87C3DCCF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B74FCD-1E6A-6A6E-AA3F-4DB8CBEB8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AB42DD-D87D-A0D8-500A-354C9315E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9E478E-C7D5-2972-D440-14430CB78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215A1B-3EEE-A737-B692-315EDC91F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7DEAA2-BBD6-7D42-98E3-A757AFDC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E0A7B9-0E74-E121-8DD7-1C6E1832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5B9076-A9C4-EFE6-4F53-5DA7B272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428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B47BE-99A3-CB51-2EBC-E31791C5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7AE145-F29A-DCCD-2CA7-764868C3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2DD28E-C72E-BF04-5380-A53F7F54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F46D39-87E9-30D7-DD2F-ECB6A55C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1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F60D95-E074-3BF6-F9DB-4BE752CF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A52634-BAC7-8040-746E-31FA2300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D6DF97-CFE2-94F0-A178-59401BE9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183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C6BAD-B6FF-38B8-F327-BD759355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36D7F5-2098-83F8-B0F1-9A57D26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7E596D-203D-81D3-23AC-22D705012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5CE519-E68C-ADD3-9F73-D12878A3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64AFFD-3BA9-0BDD-2E74-707C15E9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298791-208E-875E-DA31-56ED6D85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49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763CA-41B9-F4EA-A81E-8D300D4A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63EC5E-3954-6143-D8B8-4A0E34E19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B99852-A271-BDF8-3B76-A584921C6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0D3215-2129-DE93-4643-A0F45235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05F56F-E7DB-A64E-E6D5-FA01FD83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D6FF4E-BC0A-954E-4E26-F2C9F257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32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962324-7E7C-9030-FC7E-3FA8C851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F523D0-6163-61FB-92B2-58D78E5A7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6D9FBC-B2D6-5764-AFA9-B4EBD43E2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F7E3-2551-4555-8D70-D28AC8DD5A62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48867B-03C8-3B8A-51FA-6F1869AA3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3499CE-7F8A-8B83-3B75-490FD89FF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73B08-C937-405C-AF21-70835A3B7F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69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6369872-2D3F-3199-1280-9C57C5E2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006AC28E-07DF-1AEB-B7BB-A048965D5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5692869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  <a:p>
            <a:pPr marL="0" indent="0" algn="ctr">
              <a:buNone/>
            </a:pPr>
            <a:r>
              <a:rPr lang="es-CO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de egresos e ingresos vigencias  2024 Institución Educativa Monseñor Ricardo Trujillo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35640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1B341-741F-4DE0-8868-91EDF60F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A3AA78-FB8D-4776-A9C9-FE241F987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259" y="2481551"/>
            <a:ext cx="9054353" cy="21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FCE46-EC71-46D4-BDD3-7DDBCB32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4CA194B-275A-4429-B10C-D33597BD7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671" y="2339788"/>
            <a:ext cx="8991600" cy="20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4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6A9C5-10C2-43A3-B2AF-132A8C67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53E7538-135E-4DFA-8540-6DEAFFAB7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824" y="2411506"/>
            <a:ext cx="8310282" cy="32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9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6D18B-0E61-47B5-938C-AC44D1D4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D5C8A46-157F-43BC-AB1F-221B282F3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518" y="2214282"/>
            <a:ext cx="8095129" cy="21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3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6C4A8-5E9D-48E0-957A-E39C4DE0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18A65F6-E848-413E-B81D-D63239D9F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435" y="1690688"/>
            <a:ext cx="8857129" cy="13030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75D96E-2AAF-48F9-9655-F8602AF47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51" y="3144894"/>
            <a:ext cx="9926435" cy="30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7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10FB5-7482-438C-9BDF-A7AC5326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BF342C2-6737-45B8-9474-D2CECA671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2864344"/>
            <a:ext cx="8346140" cy="15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8932F-7472-40BB-9348-698F1143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1365422-4D8B-4FCA-97B8-73B29585F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976" y="2339788"/>
            <a:ext cx="8247530" cy="25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57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ACE12-1171-4A9A-8F3F-F2344F35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E10B566-A5C9-4689-ABDB-D950433DB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882" y="2079812"/>
            <a:ext cx="7799294" cy="25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7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B550B-F62E-4F61-8E34-58489AE3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1F8DDCE-F0F2-4B27-AC78-CD9FFABEB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412" y="2371165"/>
            <a:ext cx="8337176" cy="21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44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0FCD8-063C-4012-8C2F-D820ADF59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FFA1F5-AF48-4F47-9609-6C355A541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260" y="2097741"/>
            <a:ext cx="8677834" cy="25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1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836F8-2E3A-40C5-AB83-0EB6B5FD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ingresos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7683070-FE12-481B-AE31-4F98BDD93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718" y="1909482"/>
            <a:ext cx="7315199" cy="32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5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5BCE5-EDAA-4967-95F4-DD506750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50D975D-0353-44E5-88F1-B80C1248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294" y="2626659"/>
            <a:ext cx="7646894" cy="24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9028E-DB4D-4460-A69D-651A18D0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Resumen de ejecución de egresos e ingresos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3A639E4-4728-4E5F-A05A-9E81AE83C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824" y="2572871"/>
            <a:ext cx="6875929" cy="20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2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BA14E-090C-ACA8-8C51-8BF8A130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Presentación de SECOP II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F85F37C-F350-4787-AECD-BB28D4872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547" y="1690688"/>
            <a:ext cx="94179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AE9AB-C2B9-58E3-2AED-87B1DC0A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/>
              <a:t>Contratación  2024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6FF6274-B498-4A49-A2FF-51F432422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368" y="1690688"/>
            <a:ext cx="76761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09C5F-45AA-7CFE-3DCF-37D497FE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Contratación  2024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B573014-1574-4E5F-A5C3-99277DAF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023" y="1690688"/>
            <a:ext cx="834614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4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05737-1BE4-8D65-E948-45F5AE92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Retenciones 2024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2B5EAFD-C51E-42F0-89BF-D658F1F54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660" y="1825625"/>
            <a:ext cx="51246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1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B0811-AC9F-4FF8-930E-B11188AD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Retenciones 2024</a:t>
            </a:r>
            <a:endParaRPr lang="es-419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D99A324-EDF6-4AEE-9E9B-73A0C8591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595" y="1690687"/>
            <a:ext cx="5518363" cy="47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4FE89-479B-4C82-93F7-DD07F347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ingresos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59BFBF7-33B2-4269-9217-F6873B9EC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741" y="1972235"/>
            <a:ext cx="8032377" cy="40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FD4A9-20AF-439B-A9D8-7844ACA7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ingresos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CAAD374-4791-4E03-A675-BFA506A56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529" y="2151529"/>
            <a:ext cx="7844118" cy="30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0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E4476-5046-46B6-A973-453E3BAD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EF55B8E-6DEC-4E82-A2EC-E5A3DE0D2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975" y="2420471"/>
            <a:ext cx="8615083" cy="2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4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9386A-DA86-47BD-A5C8-65EAFEFE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F2CA95-9750-48DD-B45C-0467DD30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29" y="3870100"/>
            <a:ext cx="8552330" cy="2620379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89DADDF-F671-4C65-B1CA-ADE6BDC34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1577" y="1940979"/>
            <a:ext cx="8462682" cy="17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9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C30FA-0104-4A15-94D4-AF876854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835816C-FC1C-4444-85A0-95C53F036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917" y="2411506"/>
            <a:ext cx="8220635" cy="29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3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6DAAA-B6B6-4EE5-84E5-829DF9FB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F0C32B3-CA68-4684-B2F0-93FF69FA7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2" y="1690688"/>
            <a:ext cx="8597152" cy="16236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E0195D-E5BC-472E-9899-ABB77BA33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2" y="3429000"/>
            <a:ext cx="10157012" cy="31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AB955-DCB0-4EFB-80F8-173A795F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Ejecución de egresos vigencia 2024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75DD89E-BFDC-4116-8BD3-5ABD65784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189" y="2106704"/>
            <a:ext cx="8364070" cy="23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81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129</Words>
  <Application>Microsoft Office PowerPoint</Application>
  <PresentationFormat>Panorámica</PresentationFormat>
  <Paragraphs>29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 </vt:lpstr>
      <vt:lpstr>Ejecución de ingresos vigencia 2024</vt:lpstr>
      <vt:lpstr>Ejecución de ingresos vigencia 2024</vt:lpstr>
      <vt:lpstr>Ejecución de ingresos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Ejecución de egresos vigencia 2024</vt:lpstr>
      <vt:lpstr>Resumen de ejecución de egresos e ingresos vigencia 2024</vt:lpstr>
      <vt:lpstr>Presentación de SECOP II</vt:lpstr>
      <vt:lpstr>Contratación  2024 </vt:lpstr>
      <vt:lpstr>Contratación  2024 </vt:lpstr>
      <vt:lpstr>Retenciones 2024</vt:lpstr>
      <vt:lpstr>Retenciones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PC</dc:creator>
  <cp:lastModifiedBy>Gabriel Bustos</cp:lastModifiedBy>
  <cp:revision>28</cp:revision>
  <dcterms:created xsi:type="dcterms:W3CDTF">2024-02-20T14:16:34Z</dcterms:created>
  <dcterms:modified xsi:type="dcterms:W3CDTF">2025-02-25T12:37:57Z</dcterms:modified>
</cp:coreProperties>
</file>