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62" r:id="rId5"/>
    <p:sldId id="257" r:id="rId6"/>
    <p:sldId id="259" r:id="rId7"/>
    <p:sldId id="263" r:id="rId8"/>
    <p:sldId id="264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850" y="3792984"/>
            <a:ext cx="4860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VIGENCIA  2023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9457" y="2346434"/>
            <a:ext cx="48600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RENDICION DE CUENTAS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31790"/>
            <a:ext cx="2339251" cy="19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 DIRECTIVA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9582"/>
            <a:ext cx="8496944" cy="67325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Estrategia de inclusión para estudiantes de diferentes grupos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poblacionales o diversidad cultural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0" y="1707654"/>
            <a:ext cx="8892480" cy="3240360"/>
          </a:xfrm>
        </p:spPr>
        <p:txBody>
          <a:bodyPr/>
          <a:lstStyle/>
          <a:p>
            <a:pPr algn="just"/>
            <a:r>
              <a:rPr lang="es-ES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en la escuela herramientas útiles que ayuden a identificar las características de la discapacidad</a:t>
            </a:r>
          </a:p>
          <a:p>
            <a:pPr algn="just"/>
            <a:r>
              <a:rPr lang="es-ES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intelectual que presentan algunos niños, niñas y jóvenes para aprender a través de la valoración hacer-</a:t>
            </a:r>
          </a:p>
          <a:p>
            <a:pPr algn="just"/>
            <a:r>
              <a:rPr lang="es-ES" sz="13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camiento</a:t>
            </a:r>
            <a:r>
              <a:rPr lang="es-ES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intervención con el estudiante en el aula de clases.</a:t>
            </a:r>
            <a:endParaRPr lang="es-MX" sz="1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CO" sz="13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CO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el desarrollo de una serie de capacidades y la apropiación de determinados contenidos </a:t>
            </a:r>
            <a:r>
              <a:rPr lang="es-CO" sz="13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</a:t>
            </a:r>
            <a:r>
              <a:rPr lang="es-CO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s-CO" sz="13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s-CO" sz="13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turales</a:t>
            </a:r>
            <a:r>
              <a:rPr lang="es-CO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necesarios para que los estudiantes puedan participar e integrarse en su medio sociocultural.</a:t>
            </a:r>
            <a:endParaRPr lang="es-MX" sz="1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CO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Favorecer la igualdad de oportunidades, para propiciar una educación fomentada en  la participación la solidaridad y la cooperación entre los estudiantes, mejorando la calidad de la enseñanza y la eficacia del sistema educativo.</a:t>
            </a:r>
            <a:endParaRPr lang="es-MX" sz="1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CO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Impulsar la democracia y la justicia, favoreciendo el hecho “que todos los niños y niñas de una determinada comunidad aprendan juntos, independientemente de sus condiciones personales, sociales o culturales, incluso aquellos que presentan discapacidad” (UNICEF, UNESCO)</a:t>
            </a:r>
            <a:endParaRPr lang="es-MX" sz="1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441"/>
            <a:ext cx="1028048" cy="864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6405" r="5750"/>
          <a:stretch/>
        </p:blipFill>
        <p:spPr bwMode="auto">
          <a:xfrm>
            <a:off x="7740352" y="45441"/>
            <a:ext cx="1243766" cy="86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16966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-164554"/>
            <a:ext cx="9144000" cy="884466"/>
          </a:xfrm>
        </p:spPr>
        <p:txBody>
          <a:bodyPr/>
          <a:lstStyle/>
          <a:p>
            <a:r>
              <a:rPr lang="es-CO" dirty="0"/>
              <a:t>GESTION DIRECTIVA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529338"/>
            <a:ext cx="8855968" cy="884466"/>
          </a:xfrm>
        </p:spPr>
        <p:txBody>
          <a:bodyPr/>
          <a:lstStyle/>
          <a:p>
            <a:endParaRPr lang="es-CO" b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 Política de alianzas o acuerdos con diferentes entidades que apoyen los proyectos del C.E.R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179512" y="1491630"/>
            <a:ext cx="8855968" cy="3492388"/>
          </a:xfrm>
        </p:spPr>
        <p:txBody>
          <a:bodyPr/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Las políticas educativas de alianza son un conjunto de acciones que permiten que nuestro 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Centro Educativo logre fortalecerse, y se encamine a mejorar la educación, en términos de 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calidad y excelencia. </a:t>
            </a:r>
            <a:endParaRPr lang="es-MX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 política surge como una necesidad de organizarnos para tomar decisiones, acciones, </a:t>
            </a:r>
          </a:p>
          <a:p>
            <a:pPr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cumplir objetivos, llegar a acuerdos y facilitar los aprendizajes significativos donde los estudiantes puedan aprender de manera integrada y con apoyo de otras instituciones que permiten </a:t>
            </a:r>
          </a:p>
          <a:p>
            <a:pPr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fortalecer los procesos pedagógicos, proyectos pedagógicos productivos, los proyectos </a:t>
            </a:r>
          </a:p>
          <a:p>
            <a:pPr>
              <a:spcAft>
                <a:spcPts val="100"/>
              </a:spcAft>
            </a:pPr>
            <a:r>
              <a:rPr lang="es-MX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ambientales entre otros.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35846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GESTION DIRECTIVA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9042"/>
            <a:ext cx="864096" cy="7263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12" y="1564678"/>
            <a:ext cx="8136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En esta política de comunicación del Centro Educativo Chíchira se establecen 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algunas pautas comunicativas necesarias para cumplir con la misión, visión y 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objetivos del C.E.R. así como con las orientaciones y la normatividad vigente. </a:t>
            </a:r>
          </a:p>
          <a:p>
            <a:pPr algn="just"/>
            <a:endParaRPr lang="es-ES_tradnl" sz="1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 su implementación se espera contribuir a la consolidación de las dinámicas comunica-</a:t>
            </a:r>
            <a:r>
              <a:rPr lang="es-ES_tradnl" sz="14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tivas</a:t>
            </a:r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 informativas, también a aquellas que fortalezcan  un clima y cultura organizacional,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internos y externos, favorables para el Centro, teniendo en cuenta las características del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contexto del C.E.R.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El centro   educativo debe establecer los canales de comunicación, de acuerdo con los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medios que posee la comunidad educativa de cada sede, para promover una relación </a:t>
            </a:r>
          </a:p>
          <a:p>
            <a:pPr algn="just"/>
            <a:r>
              <a:rPr lang="es-ES_tradnl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permanente y cercana. </a:t>
            </a:r>
            <a:endParaRPr lang="es-MX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92226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Política de comunicación e interacción del centro educativo Rural 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Chíchira </a:t>
            </a:r>
            <a:endParaRPr lang="es-CO" sz="2000" b="1" dirty="0"/>
          </a:p>
        </p:txBody>
      </p:sp>
      <p:pic>
        <p:nvPicPr>
          <p:cNvPr id="4098" name="Picture 2" descr="D:\Desktop\libr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41" y="-152641"/>
            <a:ext cx="1298487" cy="1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756490"/>
            <a:ext cx="6192688" cy="3111403"/>
          </a:xfrm>
        </p:spPr>
        <p:txBody>
          <a:bodyPr/>
          <a:lstStyle/>
          <a:p>
            <a:pPr algn="just"/>
            <a:r>
              <a:rPr lang="es-CO" altLang="ko-KR" sz="1400" b="0" dirty="0">
                <a:latin typeface="Century Gothic" panose="020B0502020202020204" pitchFamily="34" charset="0"/>
              </a:rPr>
              <a:t>Según la evaluación institucional del año 2023, se evidencio la falencia de </a:t>
            </a:r>
            <a:r>
              <a:rPr lang="es-MX" altLang="ko-KR" sz="1400" b="0" dirty="0">
                <a:latin typeface="Century Gothic" panose="020B0502020202020204" pitchFamily="34" charset="0"/>
              </a:rPr>
              <a:t>una política para documentar las prácticas pedagógicas administrativas y culturales, al igual que la apropiación  de  aspectos relacionados con la misión, visión,  la filosofía y los valores institucionales. También se hace necesario que el consejo estudiantil se reúna periódicamente para deliberar y tomar las</a:t>
            </a:r>
            <a:br>
              <a:rPr lang="es-MX" altLang="ko-KR" sz="1400" b="0" dirty="0">
                <a:latin typeface="Century Gothic" panose="020B0502020202020204" pitchFamily="34" charset="0"/>
              </a:rPr>
            </a:br>
            <a:r>
              <a:rPr lang="es-MX" altLang="ko-KR" sz="1400" b="0" dirty="0">
                <a:latin typeface="Century Gothic" panose="020B0502020202020204" pitchFamily="34" charset="0"/>
              </a:rPr>
              <a:t>decisiones que le corresponden</a:t>
            </a:r>
            <a:r>
              <a:rPr lang="es-MX" altLang="ko-KR" sz="1600" b="0" dirty="0" smtClean="0">
                <a:latin typeface="Century Gothic" panose="020B0502020202020204" pitchFamily="34" charset="0"/>
              </a:rPr>
              <a:t>.</a:t>
            </a:r>
            <a:r>
              <a:rPr lang="es-MX" altLang="ko-KR" sz="1600" b="0" dirty="0">
                <a:latin typeface="Century Gothic" panose="020B0502020202020204" pitchFamily="34" charset="0"/>
              </a:rPr>
              <a:t/>
            </a:r>
            <a:br>
              <a:rPr lang="es-MX" altLang="ko-KR" sz="1600" b="0" dirty="0">
                <a:latin typeface="Century Gothic" panose="020B0502020202020204" pitchFamily="34" charset="0"/>
              </a:rPr>
            </a:br>
            <a:endParaRPr lang="ko-KR" altLang="en-US" sz="1600" b="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267494"/>
            <a:ext cx="6912768" cy="460648"/>
          </a:xfrm>
        </p:spPr>
        <p:txBody>
          <a:bodyPr/>
          <a:lstStyle/>
          <a:p>
            <a:pPr lvl="0"/>
            <a:r>
              <a:rPr lang="en-US" b="1" dirty="0"/>
              <a:t>GESTION DIRECTIVA</a:t>
            </a:r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80312" y="728142"/>
            <a:ext cx="1440160" cy="13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 DIRECTIVA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CONSEJO DIRECTIVO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1535290" y="1630299"/>
            <a:ext cx="6830416" cy="2995737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Cumplió a cabalidad el plan de acción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Aprobaron acuerdos.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Diagnóstico de necesidades de cada una de las sedes.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tomaron  decisiones, relacionadas con el funcionamiento del    </a:t>
            </a:r>
          </a:p>
          <a:p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CER CHICHIRA.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Aprobación de ingresos de gratuidad e inversión  en cada una de      las sedes con recursos recibidos  por S.G.P. dados por el M.E.N.</a:t>
            </a:r>
          </a:p>
        </p:txBody>
      </p:sp>
      <p:pic>
        <p:nvPicPr>
          <p:cNvPr id="2051" name="Picture 3" descr="D:\Desktop\reunió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50" y="517464"/>
            <a:ext cx="1682756" cy="11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xmlns="" id="{1D08BCFB-16B0-FDDF-2DBE-10872691C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1710"/>
            <a:ext cx="5328592" cy="25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444</Words>
  <Application>Microsoft Office PowerPoint</Application>
  <PresentationFormat>Presentación en pantalla (16:9)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Presentación de PowerPoint</vt:lpstr>
      <vt:lpstr>GESTION DIRECTIVA</vt:lpstr>
      <vt:lpstr>GESTION DIRECTIVA</vt:lpstr>
      <vt:lpstr> GESTION DIRECTIVA</vt:lpstr>
      <vt:lpstr>Según la evaluación institucional del año 2023, se evidencio la falencia de una política para documentar las prácticas pedagógicas administrativas y culturales, al igual que la apropiación  de  aspectos relacionados con la misión, visión,  la filosofía y los valores institucionales. También se hace necesario que el consejo estudiantil se reúna periódicamente para deliberar y tomar las decisiones que le corresponden. </vt:lpstr>
      <vt:lpstr>GESTION DIRECTIVA</vt:lpstr>
      <vt:lpstr>Presentación de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Cpe</cp:lastModifiedBy>
  <cp:revision>92</cp:revision>
  <dcterms:created xsi:type="dcterms:W3CDTF">2014-04-01T16:27:38Z</dcterms:created>
  <dcterms:modified xsi:type="dcterms:W3CDTF">2024-02-26T01:16:09Z</dcterms:modified>
</cp:coreProperties>
</file>