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3" r:id="rId2"/>
  </p:sldMasterIdLst>
  <p:sldIdLst>
    <p:sldId id="256" r:id="rId3"/>
    <p:sldId id="265" r:id="rId4"/>
    <p:sldId id="266" r:id="rId5"/>
    <p:sldId id="268" r:id="rId6"/>
    <p:sldId id="270" r:id="rId7"/>
    <p:sldId id="269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7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9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4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26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1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71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8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9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3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48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13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55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29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9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33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53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993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60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9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2746" y="2262349"/>
            <a:ext cx="61496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VIGENCIA  </a:t>
            </a:r>
            <a:r>
              <a:rPr kumimoji="0" lang="en-US" altLang="ko-KR" sz="40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2.022--2023</a:t>
            </a:r>
            <a:endParaRPr kumimoji="0" lang="en-US" altLang="ko-KR" sz="4000" b="1" i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90056" y="832959"/>
            <a:ext cx="48600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i="1" dirty="0" smtClean="0"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RENDICION DE CUENTAS 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74"/>
            <a:ext cx="9144000" cy="884466"/>
          </a:xfrm>
        </p:spPr>
        <p:txBody>
          <a:bodyPr/>
          <a:lstStyle/>
          <a:p>
            <a:pPr algn="ctr"/>
            <a:r>
              <a:rPr lang="en-US" sz="2000" dirty="0" smtClean="0"/>
              <a:t>GESTION ACADEMICA Y PEDAGOGICA</a:t>
            </a:r>
            <a:endParaRPr lang="en-US" sz="2000" dirty="0"/>
          </a:p>
        </p:txBody>
      </p:sp>
      <p:sp>
        <p:nvSpPr>
          <p:cNvPr id="7" name="AutoShape 2" descr="Ilustración de concepto de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350" t="31791" r="20076" b="10781"/>
          <a:stretch/>
        </p:blipFill>
        <p:spPr>
          <a:xfrm>
            <a:off x="2123728" y="1008380"/>
            <a:ext cx="6624736" cy="40116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918" t="7191" r="7066" b="8906"/>
          <a:stretch/>
        </p:blipFill>
        <p:spPr>
          <a:xfrm>
            <a:off x="251520" y="1008380"/>
            <a:ext cx="1872208" cy="38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78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74"/>
            <a:ext cx="9144000" cy="884466"/>
          </a:xfrm>
        </p:spPr>
        <p:txBody>
          <a:bodyPr/>
          <a:lstStyle/>
          <a:p>
            <a:pPr algn="ctr"/>
            <a:r>
              <a:rPr lang="en-US" sz="2000" dirty="0" smtClean="0"/>
              <a:t>GESTION ACADEMICA Y PEDAGOGICA</a:t>
            </a:r>
            <a:endParaRPr lang="en-US" sz="2000" dirty="0"/>
          </a:p>
        </p:txBody>
      </p:sp>
      <p:sp>
        <p:nvSpPr>
          <p:cNvPr id="7" name="AutoShape 2" descr="Ilustración de concepto de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38" t="28990" r="26375" b="14983"/>
          <a:stretch/>
        </p:blipFill>
        <p:spPr>
          <a:xfrm>
            <a:off x="2143299" y="948801"/>
            <a:ext cx="6247246" cy="40712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6" y="948801"/>
            <a:ext cx="1987724" cy="407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53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74"/>
            <a:ext cx="9144000" cy="884466"/>
          </a:xfrm>
        </p:spPr>
        <p:txBody>
          <a:bodyPr/>
          <a:lstStyle/>
          <a:p>
            <a:pPr algn="ctr"/>
            <a:r>
              <a:rPr lang="en-US" sz="2000" dirty="0" smtClean="0"/>
              <a:t>GESTION ACADEMICA Y PEDAGOGICA</a:t>
            </a:r>
            <a:endParaRPr lang="en-US" sz="2000" dirty="0"/>
          </a:p>
        </p:txBody>
      </p:sp>
      <p:sp>
        <p:nvSpPr>
          <p:cNvPr id="7" name="AutoShape 2" descr="Ilustración de concepto de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525" t="27591" r="35038" b="9380"/>
          <a:stretch/>
        </p:blipFill>
        <p:spPr>
          <a:xfrm>
            <a:off x="539552" y="1203598"/>
            <a:ext cx="4896544" cy="37956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016" y="1491630"/>
            <a:ext cx="2088232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7848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74"/>
            <a:ext cx="9144000" cy="884466"/>
          </a:xfrm>
        </p:spPr>
        <p:txBody>
          <a:bodyPr/>
          <a:lstStyle/>
          <a:p>
            <a:pPr algn="ctr"/>
            <a:r>
              <a:rPr lang="en-US" sz="2000" dirty="0" smtClean="0"/>
              <a:t>GESTION ACADEMICA Y PEDAGOGICA</a:t>
            </a:r>
            <a:endParaRPr lang="en-US" sz="2000" dirty="0"/>
          </a:p>
        </p:txBody>
      </p:sp>
      <p:sp>
        <p:nvSpPr>
          <p:cNvPr id="7" name="AutoShape 2" descr="Ilustración de concepto de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63" t="21987" r="26375" b="10781"/>
          <a:stretch/>
        </p:blipFill>
        <p:spPr>
          <a:xfrm>
            <a:off x="130009" y="874192"/>
            <a:ext cx="8186407" cy="42693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618481"/>
            <a:ext cx="2664296" cy="15250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926788"/>
            <a:ext cx="2620913" cy="17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274"/>
            <a:ext cx="9144000" cy="884466"/>
          </a:xfrm>
        </p:spPr>
        <p:txBody>
          <a:bodyPr/>
          <a:lstStyle/>
          <a:p>
            <a:pPr algn="ctr"/>
            <a:r>
              <a:rPr lang="en-US" sz="2000" dirty="0" smtClean="0"/>
              <a:t>GESTION ACADEMICA Y PEDAGOGICA</a:t>
            </a:r>
            <a:endParaRPr lang="en-US" sz="2000" dirty="0"/>
          </a:p>
        </p:txBody>
      </p:sp>
      <p:sp>
        <p:nvSpPr>
          <p:cNvPr id="7" name="AutoShape 2" descr="Ilustración de concepto de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683568" y="2571750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MUCHAS GRACIAS POR SU ATENCIÓN.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863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33</Words>
  <Application>Microsoft Office PowerPoint</Application>
  <PresentationFormat>Presentación en pantalla (16:9)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맑은 고딕</vt:lpstr>
      <vt:lpstr>Arial</vt:lpstr>
      <vt:lpstr>Calibri</vt:lpstr>
      <vt:lpstr>HY그래픽M</vt:lpstr>
      <vt:lpstr>Trebuchet MS</vt:lpstr>
      <vt:lpstr>Wingdings 3</vt:lpstr>
      <vt:lpstr>Custom Design</vt:lpstr>
      <vt:lpstr>Faceta</vt:lpstr>
      <vt:lpstr>Presentación de PowerPoint</vt:lpstr>
      <vt:lpstr>GESTION ACADEMICA Y PEDAGOGICA</vt:lpstr>
      <vt:lpstr>GESTION ACADEMICA Y PEDAGOGICA</vt:lpstr>
      <vt:lpstr>GESTION ACADEMICA Y PEDAGOGICA</vt:lpstr>
      <vt:lpstr>GESTION ACADEMICA Y PEDAGOGICA</vt:lpstr>
      <vt:lpstr>GESTION ACADEMICA Y PEDAGOGICA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Lenovo 5</cp:lastModifiedBy>
  <cp:revision>94</cp:revision>
  <dcterms:created xsi:type="dcterms:W3CDTF">2014-04-01T16:27:38Z</dcterms:created>
  <dcterms:modified xsi:type="dcterms:W3CDTF">2024-08-06T21:32:16Z</dcterms:modified>
</cp:coreProperties>
</file>