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76" r:id="rId5"/>
    <p:sldId id="263" r:id="rId6"/>
    <p:sldId id="267" r:id="rId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Desktop\analisis%20estadistico%20PSICOSOC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FFFF00"/>
                </a:solidFill>
              </a:rPr>
              <a:t>ANALISIS PSICOSOCIAL COMUNIDAD EDUCATIVA CER </a:t>
            </a:r>
            <a:r>
              <a:rPr lang="en-US" b="1" dirty="0" smtClean="0">
                <a:solidFill>
                  <a:srgbClr val="FFFF00"/>
                </a:solidFill>
              </a:rPr>
              <a:t>SAN ROQUE  PREVALENCIA</a:t>
            </a:r>
            <a:endParaRPr lang="en-US" b="1" dirty="0">
              <a:solidFill>
                <a:srgbClr val="FFFF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Hoja1!$P$1:$P$4</c:f>
              <c:strCache>
                <c:ptCount val="4"/>
                <c:pt idx="1">
                  <c:v>ANALISIS PSICOSOCIAL COMUNIDAD EDUCATIVA CER CHIHCIRA</c:v>
                </c:pt>
                <c:pt idx="3">
                  <c:v>PREVALENCIA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Hoja1!$O$5:$O$16</c:f>
              <c:strCache>
                <c:ptCount val="12"/>
                <c:pt idx="0">
                  <c:v>CONFLICTOS FAMILIARES </c:v>
                </c:pt>
                <c:pt idx="1">
                  <c:v>MAL MANEJO DE TICS</c:v>
                </c:pt>
                <c:pt idx="2">
                  <c:v>INTOLERANCIA</c:v>
                </c:pt>
                <c:pt idx="3">
                  <c:v>AGRESIVIDAD</c:v>
                </c:pt>
                <c:pt idx="4">
                  <c:v>DESMOTIVACIÓN</c:v>
                </c:pt>
                <c:pt idx="5">
                  <c:v>APATIA</c:v>
                </c:pt>
                <c:pt idx="6">
                  <c:v>SEPARACION DE LOS PADRES</c:v>
                </c:pt>
                <c:pt idx="7">
                  <c:v>FALTA DE OPORTUNIDADES</c:v>
                </c:pt>
                <c:pt idx="8">
                  <c:v>FALTA DE ACOMPAÑAMIENTO</c:v>
                </c:pt>
                <c:pt idx="9">
                  <c:v>IRRESPONSABILIDAD</c:v>
                </c:pt>
                <c:pt idx="10">
                  <c:v>CONDUCTAS AGRAESIVAS</c:v>
                </c:pt>
                <c:pt idx="11">
                  <c:v>MALTRATO FISICO</c:v>
                </c:pt>
              </c:strCache>
            </c:strRef>
          </c:cat>
          <c:val>
            <c:numRef>
              <c:f>Hoja1!$P$5:$P$16</c:f>
              <c:numCache>
                <c:formatCode>General</c:formatCode>
                <c:ptCount val="12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1F-4B68-999B-EB2E62235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12000"/>
        <c:axId val="74348736"/>
      </c:barChart>
      <c:catAx>
        <c:axId val="3731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74348736"/>
        <c:crosses val="autoZero"/>
        <c:auto val="1"/>
        <c:lblAlgn val="ctr"/>
        <c:lblOffset val="100"/>
        <c:noMultiLvlLbl val="0"/>
      </c:catAx>
      <c:valAx>
        <c:axId val="7434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3731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2346434"/>
            <a:ext cx="486003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ea typeface="맑은 고딕" pitchFamily="50" charset="-127"/>
                <a:cs typeface="Arial" pitchFamily="34" charset="0"/>
              </a:rPr>
              <a:t>Gestión administrativa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790848" y="1707654"/>
            <a:ext cx="1840295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chemeClr val="accent6">
                    <a:lumMod val="50000"/>
                  </a:schemeClr>
                </a:solidFill>
              </a:rPr>
              <a:t>Vigencia </a:t>
            </a:r>
          </a:p>
          <a:p>
            <a:pPr algn="ctr"/>
            <a:r>
              <a:rPr lang="es-CO" sz="2800" b="1" dirty="0" smtClean="0">
                <a:solidFill>
                  <a:schemeClr val="accent6">
                    <a:lumMod val="50000"/>
                  </a:schemeClr>
                </a:solidFill>
              </a:rPr>
              <a:t>2023</a:t>
            </a:r>
            <a:endParaRPr lang="es-CO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Gestion administrativa</a:t>
            </a:r>
            <a:endParaRPr lang="en-US" dirty="0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595A32C0-8312-4251-BF39-B4546E61C7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37"/>
          <a:stretch/>
        </p:blipFill>
        <p:spPr>
          <a:xfrm>
            <a:off x="2047159" y="699542"/>
            <a:ext cx="5400092" cy="44439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sp>
        <p:nvSpPr>
          <p:cNvPr id="2" name="1 Rectángulo"/>
          <p:cNvSpPr/>
          <p:nvPr/>
        </p:nvSpPr>
        <p:spPr>
          <a:xfrm>
            <a:off x="251520" y="843558"/>
            <a:ext cx="878497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1 </a:t>
            </a:r>
            <a:r>
              <a:rPr lang="es-CO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Meta. Fortalecimiento de los procesos de investigación en las </a:t>
            </a:r>
            <a:endParaRPr lang="es-CO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diferentes sedes </a:t>
            </a:r>
            <a:r>
              <a:rPr lang="es-CO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para desarrollar en los niños, niñas y </a:t>
            </a:r>
            <a:r>
              <a:rPr lang="es-CO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jóvenes </a:t>
            </a:r>
            <a:r>
              <a:rPr lang="es-CO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el </a:t>
            </a:r>
            <a:endParaRPr lang="es-CO" sz="20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CO" sz="2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espíritu </a:t>
            </a:r>
            <a:r>
              <a:rPr lang="es-CO" sz="2000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investigativo</a:t>
            </a:r>
          </a:p>
        </p:txBody>
      </p:sp>
      <p:sp>
        <p:nvSpPr>
          <p:cNvPr id="5" name="4 Elipse"/>
          <p:cNvSpPr/>
          <p:nvPr/>
        </p:nvSpPr>
        <p:spPr>
          <a:xfrm>
            <a:off x="2399319" y="1391410"/>
            <a:ext cx="1008112" cy="68407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Rectángulo"/>
          <p:cNvSpPr/>
          <p:nvPr/>
        </p:nvSpPr>
        <p:spPr>
          <a:xfrm>
            <a:off x="6408712" y="1671739"/>
            <a:ext cx="262778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Diseño de una </a:t>
            </a:r>
            <a:r>
              <a:rPr lang="es-CO" b="1" dirty="0" err="1" smtClean="0">
                <a:solidFill>
                  <a:schemeClr val="tx1"/>
                </a:solidFill>
              </a:rPr>
              <a:t>po</a:t>
            </a:r>
            <a:endParaRPr lang="es-CO" b="1" dirty="0">
              <a:solidFill>
                <a:schemeClr val="tx1"/>
              </a:solidFill>
            </a:endParaRPr>
          </a:p>
          <a:p>
            <a:pPr algn="ctr"/>
            <a:r>
              <a:rPr lang="es-CO" b="1" dirty="0">
                <a:solidFill>
                  <a:schemeClr val="tx1"/>
                </a:solidFill>
              </a:rPr>
              <a:t>lítica de investigación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14469" y="3651633"/>
            <a:ext cx="2384850" cy="1476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Con Tics en el aula Una propuesta de 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Aprendizaje en Chi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chira.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300192" y="3623895"/>
            <a:ext cx="2843808" cy="14761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Fortalecimiento de estados de bienestar en la 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comunidad de Tencalá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2400" dirty="0">
                <a:solidFill>
                  <a:schemeClr val="tx1"/>
                </a:solidFill>
              </a:rPr>
              <a:t>2 Meta: Diseñar </a:t>
            </a:r>
            <a:r>
              <a:rPr lang="es-CO" sz="2400" dirty="0" smtClean="0">
                <a:solidFill>
                  <a:schemeClr val="tx1"/>
                </a:solidFill>
              </a:rPr>
              <a:t>estrategias periódicas </a:t>
            </a:r>
            <a:r>
              <a:rPr lang="es-CO" sz="2400" dirty="0">
                <a:solidFill>
                  <a:schemeClr val="tx1"/>
                </a:solidFill>
              </a:rPr>
              <a:t>para reforzar y apoyar a los estudiantes con bajo rendimiento académico.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940094"/>
          </a:xfrm>
        </p:spPr>
        <p:txBody>
          <a:bodyPr/>
          <a:lstStyle/>
          <a:p>
            <a:pPr algn="ctr"/>
            <a:endParaRPr lang="es-CO" dirty="0" smtClean="0"/>
          </a:p>
          <a:p>
            <a:pPr algn="ctr"/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0"/>
          </p:nvPr>
        </p:nvSpPr>
        <p:spPr>
          <a:xfrm>
            <a:off x="405880" y="1347615"/>
            <a:ext cx="8496944" cy="3456384"/>
          </a:xfrm>
          <a:ln>
            <a:noFill/>
          </a:ln>
        </p:spPr>
        <p:txBody>
          <a:bodyPr/>
          <a:lstStyle/>
          <a:p>
            <a:endParaRPr lang="es-CO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225703"/>
            <a:ext cx="1080120" cy="90797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467544" y="1380558"/>
            <a:ext cx="8280920" cy="10081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Diagnostico de dificultades en el proceso enseñanza aprendizaje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67544" y="2643758"/>
            <a:ext cx="8280920" cy="10081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Implementación de un plan de refuerzo para </a:t>
            </a:r>
            <a:endParaRPr lang="es-CO" sz="2400" b="1" dirty="0">
              <a:solidFill>
                <a:schemeClr val="tx1"/>
              </a:solidFill>
            </a:endParaRPr>
          </a:p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estudiantes con bajo rendimiento académico.</a:t>
            </a:r>
            <a:endParaRPr lang="es-CO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/>
              <a:t>3 Meta. </a:t>
            </a:r>
            <a:r>
              <a:rPr lang="es-CO" sz="2000" dirty="0" smtClean="0"/>
              <a:t>Implementación </a:t>
            </a:r>
            <a:r>
              <a:rPr lang="es-CO" sz="2000" dirty="0"/>
              <a:t>de estrategias para la convivencia y manejo de </a:t>
            </a:r>
            <a:r>
              <a:rPr lang="es-CO" sz="2000" dirty="0" smtClean="0"/>
              <a:t/>
            </a:r>
            <a:br>
              <a:rPr lang="es-CO" sz="2000" dirty="0" smtClean="0"/>
            </a:br>
            <a:r>
              <a:rPr lang="es-CO" sz="2000" dirty="0" smtClean="0"/>
              <a:t>conflictos </a:t>
            </a:r>
            <a:r>
              <a:rPr lang="es-CO" sz="2000" dirty="0"/>
              <a:t>en cada una de las sedes pertenecientes al CER </a:t>
            </a:r>
            <a:r>
              <a:rPr lang="es-CO" sz="2000" dirty="0" smtClean="0"/>
              <a:t>SAN ROQUE</a:t>
            </a:r>
            <a:endParaRPr lang="en-US" sz="2000" dirty="0"/>
          </a:p>
        </p:txBody>
      </p:sp>
      <p:sp>
        <p:nvSpPr>
          <p:cNvPr id="2" name="1 Rectángulo"/>
          <p:cNvSpPr/>
          <p:nvPr/>
        </p:nvSpPr>
        <p:spPr>
          <a:xfrm>
            <a:off x="0" y="2139702"/>
            <a:ext cx="1907704" cy="6480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rgbClr val="00B050"/>
                </a:solidFill>
              </a:rPr>
              <a:t>Diagnostico</a:t>
            </a:r>
          </a:p>
          <a:p>
            <a:pPr algn="ctr"/>
            <a:r>
              <a:rPr lang="es-CO" b="1" dirty="0" smtClean="0">
                <a:solidFill>
                  <a:srgbClr val="00B050"/>
                </a:solidFill>
              </a:rPr>
              <a:t> Psicosocial</a:t>
            </a:r>
            <a:endParaRPr lang="es-CO" b="1" dirty="0">
              <a:solidFill>
                <a:srgbClr val="00B05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63688" y="1131590"/>
            <a:ext cx="6048672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918616"/>
              </p:ext>
            </p:extLst>
          </p:nvPr>
        </p:nvGraphicFramePr>
        <p:xfrm>
          <a:off x="1763688" y="1419622"/>
          <a:ext cx="5909310" cy="2912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24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b="21691"/>
          <a:stretch/>
        </p:blipFill>
        <p:spPr>
          <a:xfrm>
            <a:off x="395536" y="2643758"/>
            <a:ext cx="495238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7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125</Words>
  <Application>Microsoft Office PowerPoint</Application>
  <PresentationFormat>Presentación en pantalla (16:9)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맑은 고딕</vt:lpstr>
      <vt:lpstr>Aharoni</vt:lpstr>
      <vt:lpstr>Arial</vt:lpstr>
      <vt:lpstr>Calibri</vt:lpstr>
      <vt:lpstr>Office Theme</vt:lpstr>
      <vt:lpstr>Custom Design</vt:lpstr>
      <vt:lpstr>Presentación de PowerPoint</vt:lpstr>
      <vt:lpstr>Gestion administrativa</vt:lpstr>
      <vt:lpstr>2 Meta: Diseñar estrategias periódicas para reforzar y apoyar a los estudiantes con bajo rendimiento académico.</vt:lpstr>
      <vt:lpstr>3 Meta. Implementación de estrategias para la convivencia y manejo de  conflictos en cada una de las sedes pertenecientes al CER SAN ROQUE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Lenovo 5</cp:lastModifiedBy>
  <cp:revision>95</cp:revision>
  <dcterms:created xsi:type="dcterms:W3CDTF">2014-04-01T16:27:38Z</dcterms:created>
  <dcterms:modified xsi:type="dcterms:W3CDTF">2024-08-06T21:34:35Z</dcterms:modified>
</cp:coreProperties>
</file>