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1"/>
  </p:notesMasterIdLst>
  <p:sldIdLst>
    <p:sldId id="312" r:id="rId2"/>
    <p:sldId id="313" r:id="rId3"/>
    <p:sldId id="314" r:id="rId4"/>
    <p:sldId id="306" r:id="rId5"/>
    <p:sldId id="307" r:id="rId6"/>
    <p:sldId id="322" r:id="rId7"/>
    <p:sldId id="310" r:id="rId8"/>
    <p:sldId id="273" r:id="rId9"/>
    <p:sldId id="319" r:id="rId10"/>
  </p:sldIdLst>
  <p:sldSz cx="9144000" cy="6858000" type="screen4x3"/>
  <p:notesSz cx="6800850" cy="99329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6AFE6-8C50-4976-9E0E-F1035814BDED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41950" cy="3911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451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2863" y="943451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97D1-F3EB-4FD9-97E4-57BF73C0EE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7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653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28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095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9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325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233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223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831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466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9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492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438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8F4A-D872-4C5A-9F61-ECA51F078426}" type="datetimeFigureOut">
              <a:rPr lang="es-MX" smtClean="0"/>
              <a:t>21/05/2024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5017-0693-48EE-8E5D-E1B234B37E2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239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967" y="1175825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latin typeface="Bahnschrift" panose="020B0502040204020203" pitchFamily="34" charset="0"/>
              </a:rPr>
              <a:t>RENDICIÓN DE CUENTAS CER LAS MESAS</a:t>
            </a:r>
            <a:br>
              <a:rPr lang="es-CO" b="1" dirty="0" smtClean="0">
                <a:latin typeface="Bahnschrift" panose="020B0502040204020203" pitchFamily="34" charset="0"/>
              </a:rPr>
            </a:br>
            <a:r>
              <a:rPr lang="es-CO" b="1" dirty="0" smtClean="0">
                <a:latin typeface="Bahnschrift" panose="020B0502040204020203" pitchFamily="34" charset="0"/>
              </a:rPr>
              <a:t>MUNICIPIO DE SARDINATA  N-S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8408" y="2295696"/>
            <a:ext cx="8520600" cy="3416400"/>
          </a:xfrm>
        </p:spPr>
        <p:txBody>
          <a:bodyPr/>
          <a:lstStyle/>
          <a:p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DIRECTOR : JESUS ORLANDO VILLAMIZAR Y SU CUERPO DE DOCENTES </a:t>
            </a:r>
          </a:p>
          <a:p>
            <a:endParaRPr lang="es-CO" dirty="0"/>
          </a:p>
          <a:p>
            <a:r>
              <a:rPr lang="es-CO" dirty="0" smtClean="0"/>
              <a:t> </a:t>
            </a:r>
          </a:p>
          <a:p>
            <a:endParaRPr lang="es-CO" dirty="0" smtClean="0"/>
          </a:p>
        </p:txBody>
      </p:sp>
      <p:sp>
        <p:nvSpPr>
          <p:cNvPr id="4" name="Rectángulo 3"/>
          <p:cNvSpPr/>
          <p:nvPr/>
        </p:nvSpPr>
        <p:spPr>
          <a:xfrm rot="21331241">
            <a:off x="1503299" y="3243156"/>
            <a:ext cx="550823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BIENVENIDOS (AS)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59832" y="4126473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AÑO </a:t>
            </a:r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2024</a:t>
            </a:r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3" y="55954"/>
            <a:ext cx="1280981" cy="1119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9159" y="-474178"/>
            <a:ext cx="817277" cy="2243164"/>
          </a:xfrm>
          <a:prstGeom prst="rect">
            <a:avLst/>
          </a:prstGeom>
        </p:spPr>
      </p:pic>
      <p:pic>
        <p:nvPicPr>
          <p:cNvPr id="9" name="Picture 2" descr="C:\Users\PC CEMA\Pictures\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434" y="5349340"/>
            <a:ext cx="9144001" cy="1516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61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198" y="336942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1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ORDEN DEL DIA </a:t>
            </a:r>
            <a:r>
              <a:rPr lang="es-CO" dirty="0" smtClean="0"/>
              <a:t>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2119" y="1068081"/>
            <a:ext cx="8208900" cy="44851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MX" sz="29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DESARROLLO DE LA AGENDA</a:t>
            </a:r>
            <a:r>
              <a:rPr lang="es-MX" sz="29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.</a:t>
            </a:r>
          </a:p>
          <a:p>
            <a:pPr algn="ctr"/>
            <a:endParaRPr lang="es-MX" sz="29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r>
              <a:rPr lang="es-CO" sz="2900" b="1" dirty="0">
                <a:solidFill>
                  <a:schemeClr val="tx1"/>
                </a:solidFill>
              </a:rPr>
              <a:t>SALUDO POR PARTE DEL DIRECTOR  </a:t>
            </a:r>
            <a:endParaRPr lang="es-MX" sz="2900" b="1" dirty="0">
              <a:solidFill>
                <a:schemeClr val="tx1"/>
              </a:solidFill>
            </a:endParaRPr>
          </a:p>
          <a:p>
            <a:pPr defTabSz="182563"/>
            <a:r>
              <a:rPr lang="es-MX" sz="2900" b="1" dirty="0">
                <a:solidFill>
                  <a:schemeClr val="tx1"/>
                </a:solidFill>
              </a:rPr>
              <a:t>1.	Himnos:</a:t>
            </a:r>
          </a:p>
          <a:p>
            <a:pPr defTabSz="355600"/>
            <a:r>
              <a:rPr lang="es-MX" sz="2900" b="1" dirty="0">
                <a:solidFill>
                  <a:schemeClr val="tx1"/>
                </a:solidFill>
              </a:rPr>
              <a:t>2.	</a:t>
            </a:r>
            <a:r>
              <a:rPr lang="es-MX" sz="2900" b="1" dirty="0" smtClean="0">
                <a:solidFill>
                  <a:schemeClr val="tx1"/>
                </a:solidFill>
              </a:rPr>
              <a:t>Ofrecimiento del la jornada:</a:t>
            </a:r>
            <a:endParaRPr lang="es-MX" sz="2900" b="1" dirty="0">
              <a:solidFill>
                <a:schemeClr val="tx1"/>
              </a:solidFill>
            </a:endParaRPr>
          </a:p>
          <a:p>
            <a:pPr defTabSz="238125"/>
            <a:r>
              <a:rPr lang="es-MX" sz="2900" b="1" dirty="0">
                <a:solidFill>
                  <a:schemeClr val="tx1"/>
                </a:solidFill>
              </a:rPr>
              <a:t>3.	Verificación de asistencia:</a:t>
            </a:r>
          </a:p>
          <a:p>
            <a:pPr>
              <a:tabLst>
                <a:tab pos="812800" algn="l"/>
              </a:tabLst>
            </a:pPr>
            <a:r>
              <a:rPr lang="es-MX" sz="2900" b="1" dirty="0">
                <a:solidFill>
                  <a:schemeClr val="tx1"/>
                </a:solidFill>
              </a:rPr>
              <a:t>4.	 Instalación de la audiencia pública y saludo de bienvenida:</a:t>
            </a:r>
          </a:p>
          <a:p>
            <a:r>
              <a:rPr lang="es-MX" sz="2900" b="1" dirty="0">
                <a:solidFill>
                  <a:schemeClr val="tx1"/>
                </a:solidFill>
              </a:rPr>
              <a:t>6. Presentación del Informe </a:t>
            </a:r>
            <a:r>
              <a:rPr lang="es-MX" sz="2900" b="1" dirty="0" smtClean="0">
                <a:solidFill>
                  <a:schemeClr val="tx1"/>
                </a:solidFill>
              </a:rPr>
              <a:t> por Equipos </a:t>
            </a:r>
            <a:r>
              <a:rPr lang="es-MX" sz="2900" b="1" dirty="0">
                <a:solidFill>
                  <a:schemeClr val="tx1"/>
                </a:solidFill>
              </a:rPr>
              <a:t>de </a:t>
            </a:r>
            <a:r>
              <a:rPr lang="es-MX" sz="2900" b="1" dirty="0" smtClean="0">
                <a:solidFill>
                  <a:schemeClr val="tx1"/>
                </a:solidFill>
              </a:rPr>
              <a:t>gestión: </a:t>
            </a:r>
            <a:endParaRPr lang="es-MX" sz="2900" b="1" dirty="0">
              <a:solidFill>
                <a:schemeClr val="tx1"/>
              </a:solidFill>
            </a:endParaRPr>
          </a:p>
          <a:p>
            <a:r>
              <a:rPr lang="es-MX" sz="2900" b="1" dirty="0" smtClean="0">
                <a:solidFill>
                  <a:schemeClr val="tx1"/>
                </a:solidFill>
              </a:rPr>
              <a:t>7. </a:t>
            </a:r>
            <a:r>
              <a:rPr lang="es-MX" sz="2900" b="1" dirty="0">
                <a:solidFill>
                  <a:schemeClr val="tx1"/>
                </a:solidFill>
              </a:rPr>
              <a:t>Presentación del informe de ejecución presupuestal de Enero 01 hasta Diciembre 31 de </a:t>
            </a:r>
            <a:r>
              <a:rPr lang="es-MX" sz="2900" b="1" dirty="0" smtClean="0">
                <a:solidFill>
                  <a:schemeClr val="tx1"/>
                </a:solidFill>
              </a:rPr>
              <a:t>2023</a:t>
            </a:r>
            <a:endParaRPr lang="es-MX" sz="2900" b="1" dirty="0">
              <a:solidFill>
                <a:schemeClr val="tx1"/>
              </a:solidFill>
            </a:endParaRPr>
          </a:p>
          <a:p>
            <a:r>
              <a:rPr lang="es-MX" sz="2900" b="1" dirty="0" smtClean="0">
                <a:solidFill>
                  <a:schemeClr val="tx1"/>
                </a:solidFill>
              </a:rPr>
              <a:t>8.Recomendaciones</a:t>
            </a:r>
            <a:r>
              <a:rPr lang="es-MX" sz="2900" b="1" dirty="0">
                <a:solidFill>
                  <a:schemeClr val="tx1"/>
                </a:solidFill>
              </a:rPr>
              <a:t>:</a:t>
            </a:r>
          </a:p>
          <a:p>
            <a:r>
              <a:rPr lang="es-MX" sz="2900" b="1" dirty="0">
                <a:solidFill>
                  <a:schemeClr val="tx1"/>
                </a:solidFill>
              </a:rPr>
              <a:t>10. Evaluación del evento:</a:t>
            </a:r>
          </a:p>
          <a:p>
            <a:endParaRPr lang="en-US" sz="2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" y="102984"/>
            <a:ext cx="1190324" cy="1040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oogle Shape;39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457930" y="-642138"/>
            <a:ext cx="817277" cy="224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PC CEMA\Pictures\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700" y="5517231"/>
            <a:ext cx="8676451" cy="1236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8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9002" y="260648"/>
            <a:ext cx="6514012" cy="504056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Objetivos de la audiencia 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2" y="-87897"/>
            <a:ext cx="1190324" cy="1040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PC CEMA\Pictures\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992" y="5013176"/>
            <a:ext cx="9144001" cy="1516530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431552" y="926079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Presentar la rendición de cuentas de la vigencia 2023, que permita a la comunidad educativa del CER LAS MESAS, obtener con facilidad información sobre la gestión del EE y sus resultados.</a:t>
            </a:r>
          </a:p>
          <a:p>
            <a:pPr algn="just"/>
            <a:endParaRPr lang="es-CO" dirty="0" smtClean="0"/>
          </a:p>
          <a:p>
            <a:pPr algn="just"/>
            <a:r>
              <a:rPr lang="es-CO" b="1" dirty="0" smtClean="0"/>
              <a:t>Descripción de la actividad 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El evento contó con un proceso de planeación de acuerdo a las orientaciones dadas por la Secretaría de Educación Departamental que se define a continuación: 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El Centro educativo Rural Las Mesas  utilizó  a través del celular y WhatsApp como canales de  estrategias de comunicación a través de los cuales informó a la comunidad educativa acerca de la  rendición de cuentas, su impacto social y su importancia para el crecimiento del EE y su veeduría: evidencia fotos y lista de asistencia.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04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 CEMA\Pictures\BASE PNG.PNG"/>
          <p:cNvPicPr>
            <a:picLocks noChangeAspect="1" noChangeArrowheads="1"/>
          </p:cNvPicPr>
          <p:nvPr/>
        </p:nvPicPr>
        <p:blipFill rotWithShape="1">
          <a:blip r:embed="rId2" cstate="print"/>
          <a:srcRect l="-7799" t="76457" r="100000"/>
          <a:stretch/>
        </p:blipFill>
        <p:spPr bwMode="auto">
          <a:xfrm>
            <a:off x="5724128" y="0"/>
            <a:ext cx="671943" cy="1352215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9015" y="-621501"/>
            <a:ext cx="817277" cy="224316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8D7491-B32B-4600-9B41-7E33B02CA099}"/>
              </a:ext>
            </a:extLst>
          </p:cNvPr>
          <p:cNvSpPr/>
          <p:nvPr/>
        </p:nvSpPr>
        <p:spPr>
          <a:xfrm>
            <a:off x="2332218" y="352941"/>
            <a:ext cx="378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Informe </a:t>
            </a:r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Egresos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1660"/>
            <a:ext cx="8388424" cy="5054757"/>
          </a:xfrm>
          <a:prstGeom prst="rect">
            <a:avLst/>
          </a:prstGeom>
        </p:spPr>
      </p:pic>
      <p:pic>
        <p:nvPicPr>
          <p:cNvPr id="8" name="Picture 2" descr="C:\Users\PC CEMA\Pictures\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388" y="5549871"/>
            <a:ext cx="9144001" cy="1238007"/>
          </a:xfrm>
          <a:prstGeom prst="rect">
            <a:avLst/>
          </a:prstGeom>
          <a:noFill/>
        </p:spPr>
      </p:pic>
      <p:pic>
        <p:nvPicPr>
          <p:cNvPr id="10" name="Google Shape;6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950" y="211825"/>
            <a:ext cx="1080120" cy="912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46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861300"/>
            <a:ext cx="9144001" cy="1516530"/>
          </a:xfrm>
          <a:prstGeom prst="rect">
            <a:avLst/>
          </a:prstGeom>
          <a:noFill/>
        </p:spPr>
      </p:pic>
      <p:pic>
        <p:nvPicPr>
          <p:cNvPr id="1028" name="Picture 4" descr="C:\Users\PC CEMA\Pictures\BASE PNG.PNG"/>
          <p:cNvPicPr>
            <a:picLocks noChangeAspect="1" noChangeArrowheads="1"/>
          </p:cNvPicPr>
          <p:nvPr/>
        </p:nvPicPr>
        <p:blipFill rotWithShape="1">
          <a:blip r:embed="rId3" cstate="print"/>
          <a:srcRect l="-7799" t="76457" r="100000"/>
          <a:stretch/>
        </p:blipFill>
        <p:spPr bwMode="auto">
          <a:xfrm>
            <a:off x="5724128" y="0"/>
            <a:ext cx="671943" cy="1352215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9015" y="-621501"/>
            <a:ext cx="817277" cy="224316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8D7491-B32B-4600-9B41-7E33B02CA099}"/>
              </a:ext>
            </a:extLst>
          </p:cNvPr>
          <p:cNvSpPr/>
          <p:nvPr/>
        </p:nvSpPr>
        <p:spPr>
          <a:xfrm>
            <a:off x="2332218" y="352941"/>
            <a:ext cx="378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Informe </a:t>
            </a:r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Egresos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56"/>
          <a:stretch/>
        </p:blipFill>
        <p:spPr>
          <a:xfrm>
            <a:off x="391737" y="1261661"/>
            <a:ext cx="7668344" cy="25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115" r="348" b="19139"/>
          <a:stretch/>
        </p:blipFill>
        <p:spPr>
          <a:xfrm>
            <a:off x="251520" y="698713"/>
            <a:ext cx="8640960" cy="5178559"/>
          </a:xfrm>
        </p:spPr>
      </p:pic>
      <p:pic>
        <p:nvPicPr>
          <p:cNvPr id="5" name="Picture 2" descr="C:\Users\PC CEMA\Pictures\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2" y="5589239"/>
            <a:ext cx="9144001" cy="1238007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3768" y="-248866"/>
            <a:ext cx="936103" cy="224316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A6592E0-9EFF-D862-1A3C-12C8B25EECCC}"/>
              </a:ext>
            </a:extLst>
          </p:cNvPr>
          <p:cNvSpPr/>
          <p:nvPr/>
        </p:nvSpPr>
        <p:spPr>
          <a:xfrm>
            <a:off x="1787899" y="437451"/>
            <a:ext cx="46723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INGRESOS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950" y="211825"/>
            <a:ext cx="1080120" cy="912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20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pic>
        <p:nvPicPr>
          <p:cNvPr id="1028" name="Picture 4" descr="C:\Users\PC CEMA\Pictures\BASE PNG.PNG"/>
          <p:cNvPicPr>
            <a:picLocks noChangeAspect="1" noChangeArrowheads="1"/>
          </p:cNvPicPr>
          <p:nvPr/>
        </p:nvPicPr>
        <p:blipFill rotWithShape="1">
          <a:blip r:embed="rId3" cstate="print"/>
          <a:srcRect l="-7799" t="76457" r="100000"/>
          <a:stretch/>
        </p:blipFill>
        <p:spPr bwMode="auto">
          <a:xfrm>
            <a:off x="5724128" y="0"/>
            <a:ext cx="671943" cy="1352215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9015" y="-621501"/>
            <a:ext cx="817277" cy="22431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C36D75D-E532-A4CA-BB0F-AA02C169679B}"/>
              </a:ext>
            </a:extLst>
          </p:cNvPr>
          <p:cNvSpPr txBox="1"/>
          <p:nvPr/>
        </p:nvSpPr>
        <p:spPr>
          <a:xfrm>
            <a:off x="1766529" y="23859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EVIDENCIAS FOTOGRAFIAS </a:t>
            </a:r>
            <a:endParaRPr lang="es-CO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" y="676107"/>
            <a:ext cx="3707904" cy="27809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08" y="817174"/>
            <a:ext cx="3419872" cy="25649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08" y="3441130"/>
            <a:ext cx="3394359" cy="30310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" y="3498997"/>
            <a:ext cx="3745330" cy="29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41470"/>
            <a:ext cx="9144001" cy="1516530"/>
          </a:xfrm>
          <a:prstGeom prst="rect">
            <a:avLst/>
          </a:prstGeom>
          <a:noFill/>
        </p:spPr>
      </p:pic>
      <p:pic>
        <p:nvPicPr>
          <p:cNvPr id="1028" name="Picture 4" descr="C:\Users\PC CEMA\Pictures\BASE PNG.PNG"/>
          <p:cNvPicPr>
            <a:picLocks noChangeAspect="1" noChangeArrowheads="1"/>
          </p:cNvPicPr>
          <p:nvPr/>
        </p:nvPicPr>
        <p:blipFill rotWithShape="1">
          <a:blip r:embed="rId3" cstate="print"/>
          <a:srcRect l="-7799" t="76457" r="100000"/>
          <a:stretch/>
        </p:blipFill>
        <p:spPr bwMode="auto">
          <a:xfrm>
            <a:off x="5724128" y="0"/>
            <a:ext cx="671943" cy="1352215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9015" y="-621501"/>
            <a:ext cx="817277" cy="224316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68D7491-B32B-4600-9B41-7E33B02CA099}"/>
              </a:ext>
            </a:extLst>
          </p:cNvPr>
          <p:cNvSpPr/>
          <p:nvPr/>
        </p:nvSpPr>
        <p:spPr>
          <a:xfrm>
            <a:off x="1199842" y="481014"/>
            <a:ext cx="4892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FIRMA DE PARTICIPANTE 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950" y="211825"/>
            <a:ext cx="1080120" cy="912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r="5573" b="7841"/>
          <a:stretch/>
        </p:blipFill>
        <p:spPr>
          <a:xfrm>
            <a:off x="753010" y="1000162"/>
            <a:ext cx="7095354" cy="51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3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 CEMA\Pictures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2" y="5308347"/>
            <a:ext cx="9144001" cy="1516530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 rot="19488039">
            <a:off x="615860" y="2712673"/>
            <a:ext cx="680186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MUCHAS GRACIAS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7151" y="-284870"/>
            <a:ext cx="817277" cy="22431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" y="102984"/>
            <a:ext cx="1827695" cy="1597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028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177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Algerian</vt:lpstr>
      <vt:lpstr>Arial</vt:lpstr>
      <vt:lpstr>Bahnschrift</vt:lpstr>
      <vt:lpstr>Berlin Sans FB Demi</vt:lpstr>
      <vt:lpstr>Calibri</vt:lpstr>
      <vt:lpstr>Calibri Light</vt:lpstr>
      <vt:lpstr>Tema de Office</vt:lpstr>
      <vt:lpstr>RENDICIÓN DE CUENTAS CER LAS MESAS MUNICIPIO DE SARDINATA  N-S</vt:lpstr>
      <vt:lpstr>ORDEN DEL DIA  </vt:lpstr>
      <vt:lpstr>Objetivos de la audiencia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acer</cp:lastModifiedBy>
  <cp:revision>143</cp:revision>
  <cp:lastPrinted>2021-01-18T15:27:35Z</cp:lastPrinted>
  <dcterms:created xsi:type="dcterms:W3CDTF">2020-01-16T22:37:48Z</dcterms:created>
  <dcterms:modified xsi:type="dcterms:W3CDTF">2024-05-21T23:11:47Z</dcterms:modified>
</cp:coreProperties>
</file>