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9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99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042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68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5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859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572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92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08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8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516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A33CAE-7DB3-4E59-98B1-7CE61AAC4E63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F865DF-FCDE-4769-8C2D-0D41AAE1DCC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05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TRO EDUCATIVO RURAL BUENAV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" y="321972"/>
            <a:ext cx="1325496" cy="13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562896" y="428541"/>
            <a:ext cx="422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RENDICIÓN DE CUENTAS </a:t>
            </a:r>
          </a:p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GESTIÓN COMUNITARIA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60806" y="2499892"/>
            <a:ext cx="5428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Docentes:</a:t>
            </a:r>
          </a:p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Ruth Amparo Castañeda Trillos</a:t>
            </a:r>
          </a:p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Juan Carlos Cuadros</a:t>
            </a:r>
          </a:p>
          <a:p>
            <a:pPr algn="ctr"/>
            <a:r>
              <a:rPr lang="es-ES" sz="2400" dirty="0" err="1" smtClean="0">
                <a:latin typeface="Arial Rounded MT Bold" panose="020F0704030504030204" pitchFamily="34" charset="0"/>
              </a:rPr>
              <a:t>Argiro</a:t>
            </a:r>
            <a:r>
              <a:rPr lang="es-ES" sz="2400" dirty="0" smtClean="0">
                <a:latin typeface="Arial Rounded MT Bold" panose="020F0704030504030204" pitchFamily="34" charset="0"/>
              </a:rPr>
              <a:t> José Vallejo Criado</a:t>
            </a:r>
          </a:p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Miguel Albeiro Márquez Zambrano 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960806" y="5405201"/>
            <a:ext cx="5428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Centro Educativo Rural Buenavista</a:t>
            </a:r>
          </a:p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2024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3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31077" y="261115"/>
            <a:ext cx="422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GESTIÓN COMUNITARIA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0795" y="880300"/>
            <a:ext cx="8741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Los estudiantes se apropiaron de los proyectos que ofrece el centro aplicándolos para el mejoramiento a su calidad de vida que se ve reflejado en las pruebas externas realizas a la institución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8202">
            <a:off x="5729790" y="2768565"/>
            <a:ext cx="2353232" cy="31474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2917">
            <a:off x="1550608" y="2789454"/>
            <a:ext cx="2323112" cy="31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31077" y="261115"/>
            <a:ext cx="422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GESTIÓN COMUNITARIA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78904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Motivar a los estudiantes de los grados 5º y 9º de las sedes adscritas al CER, hacía la cultura del trabajo social estudiantil para alcanzar su meta de graduarse, según las condiciones de contexto que rodeen a cada una de ellas, involucrando al padre de familia como parte de esta estrategia.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3097368"/>
            <a:ext cx="4275786" cy="32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1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31077" y="261115"/>
            <a:ext cx="422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GESTIÓN COMUNITARIA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0795" y="880300"/>
            <a:ext cx="874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Rounded MT Bold" panose="020F0704030504030204" pitchFamily="34" charset="0"/>
              </a:rPr>
              <a:t>Fomentar la participación  de los padres de familia en los procesos institucionales y necesidades de cada una de las sedes del CER.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8677695-3784-443B-8E58-7AB4B5455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" y="2238149"/>
            <a:ext cx="3004313" cy="4005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427">
            <a:off x="5218182" y="2476549"/>
            <a:ext cx="2523797" cy="33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468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</TotalTime>
  <Words>143</Words>
  <Application>Microsoft Office PowerPoint</Application>
  <PresentationFormat>Presentación en pantalla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KLARA</dc:creator>
  <cp:lastModifiedBy>KLARA</cp:lastModifiedBy>
  <cp:revision>5</cp:revision>
  <dcterms:created xsi:type="dcterms:W3CDTF">2024-02-29T01:59:41Z</dcterms:created>
  <dcterms:modified xsi:type="dcterms:W3CDTF">2024-02-29T02:49:00Z</dcterms:modified>
</cp:coreProperties>
</file>