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Constanti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SYIt7zYIY3hwr66EutELp5NUH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Constanti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onstanti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23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23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sp>
        <p:nvSpPr>
          <p:cNvPr id="91" name="Google Shape;91;p23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3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23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grpSp>
        <p:nvGrpSpPr>
          <p:cNvPr id="13" name="Google Shape;13;p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12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grpSp>
        <p:nvGrpSpPr>
          <p:cNvPr id="30" name="Google Shape;30;p12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12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12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type="ctrTitle"/>
          </p:nvPr>
        </p:nvSpPr>
        <p:spPr>
          <a:xfrm>
            <a:off x="642910" y="135729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100000"/>
              <a:buFont typeface="Calibri"/>
              <a:buNone/>
            </a:pPr>
            <a:r>
              <a:rPr lang="es-CO"/>
              <a:t>CENTRO EDUCATIVO RURAL BUENAVISTA</a:t>
            </a:r>
            <a:endParaRPr/>
          </a:p>
        </p:txBody>
      </p:sp>
      <p:sp>
        <p:nvSpPr>
          <p:cNvPr id="111" name="Google Shape;111;p1"/>
          <p:cNvSpPr txBox="1"/>
          <p:nvPr>
            <p:ph idx="1" type="subTitle"/>
          </p:nvPr>
        </p:nvSpPr>
        <p:spPr>
          <a:xfrm>
            <a:off x="135729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 lnSpcReduction="10000"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s-CO"/>
              <a:t>ÁREA</a:t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s-CO"/>
              <a:t>GESTIÓN ADMINISTRATIVA Y FINANCIERA</a:t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s-CO"/>
              <a:t>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/>
          <p:nvPr>
            <p:ph idx="1" type="body"/>
          </p:nvPr>
        </p:nvSpPr>
        <p:spPr>
          <a:xfrm>
            <a:off x="457200" y="1340768"/>
            <a:ext cx="8229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s-CO">
                <a:solidFill>
                  <a:srgbClr val="1ECAF8"/>
                </a:solidFill>
              </a:rPr>
              <a:t>TAREAS PARA CUMPLIR LA META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Socialización de los resultados de la encuesta del año 2024 y toma de decisiones de los temas a tratar.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Capacitaciones de acuerdo al cronograma establecido en el CER Buenavista.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Capacitaciones semestrales en temas arrojados por la encuesta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/>
          <p:nvPr>
            <p:ph type="title"/>
          </p:nvPr>
        </p:nvSpPr>
        <p:spPr>
          <a:xfrm>
            <a:off x="467544" y="2492896"/>
            <a:ext cx="8229600" cy="143103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Calibri"/>
              <a:buNone/>
            </a:pPr>
            <a:r>
              <a:rPr lang="es-CO" sz="9600"/>
              <a:t>GRACIAS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428596" y="4286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s-CO" sz="4400"/>
              <a:t>INTEGRANTES </a:t>
            </a:r>
            <a:r>
              <a:rPr lang="es-CO"/>
              <a:t> </a:t>
            </a:r>
            <a:endParaRPr/>
          </a:p>
        </p:txBody>
      </p:sp>
      <p:sp>
        <p:nvSpPr>
          <p:cNvPr id="117" name="Google Shape;117;p2"/>
          <p:cNvSpPr txBox="1"/>
          <p:nvPr>
            <p:ph idx="1" type="body"/>
          </p:nvPr>
        </p:nvSpPr>
        <p:spPr>
          <a:xfrm>
            <a:off x="571472" y="2285992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LUCÍA CRISTINA  AGUIRRE PABÓN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DENIS ANTONIO JULIO RUEDA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DARWIN PALACIO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JAVIER HERNANDO PACHECO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title"/>
          </p:nvPr>
        </p:nvSpPr>
        <p:spPr>
          <a:xfrm>
            <a:off x="428596" y="3571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s-CO" sz="4400"/>
              <a:t>PROCESOS</a:t>
            </a:r>
            <a:endParaRPr sz="4400"/>
          </a:p>
        </p:txBody>
      </p:sp>
      <p:sp>
        <p:nvSpPr>
          <p:cNvPr id="123" name="Google Shape;123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Apoyo a la gestión académica.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Administración de la planta física y de los recursos.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Administración de servicios complementarios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Talento humano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Apoyo ﬁnanciero y contable </a:t>
            </a:r>
            <a:br>
              <a:rPr lang="es-CO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458521" y="1220138"/>
            <a:ext cx="8229600" cy="163279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s-CO"/>
              <a:t>Proceso: </a:t>
            </a:r>
            <a:br>
              <a:rPr lang="es-CO"/>
            </a:br>
            <a:r>
              <a:rPr lang="es-CO"/>
              <a:t>Apoyo a la gestión académica</a:t>
            </a:r>
            <a:br>
              <a:rPr lang="es-CO"/>
            </a:br>
            <a:endParaRPr/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428596" y="2852936"/>
            <a:ext cx="8229600" cy="3257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Proceso de matrícula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Archivo académico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Boletines de calificaciones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type="title"/>
          </p:nvPr>
        </p:nvSpPr>
        <p:spPr>
          <a:xfrm>
            <a:off x="914400" y="1196752"/>
            <a:ext cx="8229600" cy="15827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s-CO"/>
              <a:t>Proceso: Administración de la planta física y de los recursos</a:t>
            </a:r>
            <a:br>
              <a:rPr lang="es-CO"/>
            </a:br>
            <a:endParaRPr/>
          </a:p>
        </p:txBody>
      </p:sp>
      <p:sp>
        <p:nvSpPr>
          <p:cNvPr id="135" name="Google Shape;135;p5"/>
          <p:cNvSpPr txBox="1"/>
          <p:nvPr>
            <p:ph idx="1" type="body"/>
          </p:nvPr>
        </p:nvSpPr>
        <p:spPr>
          <a:xfrm>
            <a:off x="395536" y="2132856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Mantenimiento de la planta física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Programas para la adecuación y embellecimiento de la planta física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Seguimiento al uso de los espacios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Adquisición de los recursos para el aprendizaje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Suministros y dotación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Mantenimiento de equipos y recursos para el aprendizaje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Seguridad y protección</a:t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>
            <p:ph type="title"/>
          </p:nvPr>
        </p:nvSpPr>
        <p:spPr>
          <a:xfrm>
            <a:off x="428596" y="2132856"/>
            <a:ext cx="8229600" cy="15827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s-CO"/>
              <a:t>Proceso: </a:t>
            </a:r>
            <a:br>
              <a:rPr lang="es-CO"/>
            </a:br>
            <a:r>
              <a:rPr lang="es-CO"/>
              <a:t>Administración de servicios complementarios</a:t>
            </a:r>
            <a:br>
              <a:rPr lang="es-CO"/>
            </a:br>
            <a:endParaRPr/>
          </a:p>
        </p:txBody>
      </p:sp>
      <p:sp>
        <p:nvSpPr>
          <p:cNvPr id="141" name="Google Shape;141;p6"/>
          <p:cNvSpPr txBox="1"/>
          <p:nvPr>
            <p:ph idx="1" type="body"/>
          </p:nvPr>
        </p:nvSpPr>
        <p:spPr>
          <a:xfrm>
            <a:off x="428596" y="4149080"/>
            <a:ext cx="8229600" cy="2454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Servicios de transporte, restaurante, cafetería y salud (enfermería, odontología, psicología)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Apoyo a estudiantes con bajo desempeño académico o con dificultades de interacción.</a:t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>
            <p:ph type="title"/>
          </p:nvPr>
        </p:nvSpPr>
        <p:spPr>
          <a:xfrm>
            <a:off x="431627" y="69269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s-CO"/>
              <a:t>Proceso: Talento humano</a:t>
            </a:r>
            <a:br>
              <a:rPr lang="es-CO"/>
            </a:br>
            <a:endParaRPr/>
          </a:p>
        </p:txBody>
      </p:sp>
      <p:sp>
        <p:nvSpPr>
          <p:cNvPr id="147" name="Google Shape;147;p7"/>
          <p:cNvSpPr txBox="1"/>
          <p:nvPr>
            <p:ph idx="1" type="body"/>
          </p:nvPr>
        </p:nvSpPr>
        <p:spPr>
          <a:xfrm>
            <a:off x="428596" y="1052736"/>
            <a:ext cx="8229600" cy="5519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Perfiles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Inducción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Formación y capacitación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Asignación académica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Pertenencia del personal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vinculado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Evaluación del desempeño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Estímulos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Apoyo a la investigación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Convivencia y manejo de conflictos (sugerimos que este componente se ubique en el área de gestión de la comunidad)</a:t>
            </a:r>
            <a:endParaRPr/>
          </a:p>
          <a:p>
            <a:pPr indent="-274320" lvl="0" marL="274320" rtl="0" algn="just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s-CO"/>
              <a:t>Bienestar del talento humano</a:t>
            </a:r>
            <a:endParaRPr/>
          </a:p>
          <a:p>
            <a:pPr indent="-129238" lvl="0" marL="274320" rtl="0" algn="just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129238" lvl="0" marL="274320" rtl="0" algn="just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420339" y="19259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s-CO"/>
              <a:t>Proceso: </a:t>
            </a:r>
            <a:br>
              <a:rPr lang="es-CO"/>
            </a:br>
            <a:r>
              <a:rPr lang="es-CO"/>
              <a:t>Apoyo ﬁnanciero y contable</a:t>
            </a:r>
            <a:br>
              <a:rPr lang="es-CO"/>
            </a:br>
            <a:endParaRPr/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428596" y="3068960"/>
            <a:ext cx="8229600" cy="346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Presupuesto anual del Fondo de Servicios Educativos (FSE)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Contabilidad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Ingresos y gastos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Control fiscal</a:t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just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 txBox="1"/>
          <p:nvPr>
            <p:ph type="title"/>
          </p:nvPr>
        </p:nvSpPr>
        <p:spPr>
          <a:xfrm>
            <a:off x="500034" y="5714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s-CO"/>
              <a:t>METAS PARA EL AÑO 2023</a:t>
            </a:r>
            <a:endParaRPr/>
          </a:p>
        </p:txBody>
      </p:sp>
      <p:sp>
        <p:nvSpPr>
          <p:cNvPr id="159" name="Google Shape;159;p9"/>
          <p:cNvSpPr txBox="1"/>
          <p:nvPr>
            <p:ph idx="1" type="body"/>
          </p:nvPr>
        </p:nvSpPr>
        <p:spPr>
          <a:xfrm>
            <a:off x="395536" y="2132856"/>
            <a:ext cx="8229600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En el mes de abril del año académico 2024 ,se tendrá un consolidado de los temas a tratar, en las capacitaciones de los docentes del CER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Al finalizar el 2023 el CER los docentes estarán capacitados en los diferentes temas </a:t>
            </a:r>
            <a:endParaRPr/>
          </a:p>
          <a:p>
            <a:pPr indent="-274320" lvl="0" marL="274320" rtl="0" algn="just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s-CO"/>
              <a:t>Al finalizar el año académico 2023 se habrán realizado capacitaciones anuales para docentes en los microcentros que respondan al buen uso y mantenimiento de las herramientas tecnológicas en el quehacer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ujo">
  <a:themeElements>
    <a:clrScheme name="Fluj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ujo">
  <a:themeElements>
    <a:clrScheme name="Fluj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2016-06-14T02:00:54Z</dcterms:created>
  <dc:creator>adi</dc:creator>
</cp:coreProperties>
</file>