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9" r:id="rId3"/>
    <p:sldId id="264" r:id="rId4"/>
    <p:sldId id="257" r:id="rId5"/>
    <p:sldId id="258" r:id="rId6"/>
    <p:sldId id="270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410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22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4625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9843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4094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2846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4451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6628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563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8894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0298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920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01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373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55155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1767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71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61A31-9C6C-480A-B0D1-0D34919B5464}" type="datetimeFigureOut">
              <a:rPr lang="es-CO" smtClean="0"/>
              <a:pPr/>
              <a:t>23/03/2024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D625B-A0E0-4F54-A6AE-76A08A0CE37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93906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6875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s-CO" b="1" dirty="0">
                <a:solidFill>
                  <a:srgbClr val="0070C0"/>
                </a:soli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</a:effectLst>
              </a:rPr>
              <a:t>CENTRO EDUCATIVO RURAL BUENAVISTA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7" y="2996952"/>
            <a:ext cx="5616624" cy="648072"/>
          </a:xfrm>
        </p:spPr>
        <p:txBody>
          <a:bodyPr>
            <a:normAutofit/>
          </a:bodyPr>
          <a:lstStyle/>
          <a:p>
            <a:pPr algn="l"/>
            <a:r>
              <a:rPr lang="es-CO" sz="3200" b="1" dirty="0">
                <a:solidFill>
                  <a:srgbClr val="0070C0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AREA DE GESTIÓN CADEMICA</a:t>
            </a:r>
          </a:p>
          <a:p>
            <a:pPr algn="ctr"/>
            <a:endParaRPr lang="es-CO" dirty="0"/>
          </a:p>
        </p:txBody>
      </p:sp>
      <p:sp>
        <p:nvSpPr>
          <p:cNvPr id="4" name="2 Subtítulo">
            <a:extLst>
              <a:ext uri="{FF2B5EF4-FFF2-40B4-BE49-F238E27FC236}">
                <a16:creationId xmlns:a16="http://schemas.microsoft.com/office/drawing/2014/main" xmlns="" id="{1F1DD88B-0B66-462D-90AE-5D9211E0749A}"/>
              </a:ext>
            </a:extLst>
          </p:cNvPr>
          <p:cNvSpPr txBox="1">
            <a:spLocks/>
          </p:cNvSpPr>
          <p:nvPr/>
        </p:nvSpPr>
        <p:spPr>
          <a:xfrm>
            <a:off x="5992123" y="4352536"/>
            <a:ext cx="3478821" cy="2327057"/>
          </a:xfrm>
          <a:prstGeom prst="rect">
            <a:avLst/>
          </a:prstGeom>
        </p:spPr>
        <p:txBody>
          <a:bodyPr vert="horz" lIns="0" rIns="18288">
            <a:normAutofit fontScale="92500" lnSpcReduction="10000"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CO" sz="2400" b="1" dirty="0">
                <a:solidFill>
                  <a:srgbClr val="0070C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INTEGRANTES:</a:t>
            </a:r>
          </a:p>
          <a:p>
            <a:pPr algn="l"/>
            <a:r>
              <a:rPr lang="es-CO" sz="2400" b="1" dirty="0">
                <a:solidFill>
                  <a:srgbClr val="0070C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JAVIER ALVAREZ ALVAREZ</a:t>
            </a:r>
          </a:p>
          <a:p>
            <a:pPr algn="l"/>
            <a:r>
              <a:rPr lang="es-CO" sz="2400" b="1" dirty="0" smtClean="0">
                <a:solidFill>
                  <a:srgbClr val="0070C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YILIANA NAVARRO</a:t>
            </a:r>
            <a:endParaRPr lang="es-CO" sz="2400" b="1" dirty="0">
              <a:solidFill>
                <a:srgbClr val="0070C0"/>
              </a:solidFill>
              <a:latin typeface="Agency FB" panose="020B0503020202020204" pitchFamily="34" charset="0"/>
              <a:cs typeface="Arabic Typesetting" panose="03020402040406030203" pitchFamily="66" charset="-78"/>
            </a:endParaRPr>
          </a:p>
          <a:p>
            <a:pPr algn="l"/>
            <a:r>
              <a:rPr lang="es-CO" sz="2400" b="1" dirty="0" smtClean="0">
                <a:solidFill>
                  <a:srgbClr val="0070C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KAREN VANESSA PACHECO</a:t>
            </a:r>
            <a:endParaRPr lang="es-CO" sz="2400" b="1" dirty="0">
              <a:solidFill>
                <a:srgbClr val="0070C0"/>
              </a:solidFill>
              <a:latin typeface="Agency FB" panose="020B0503020202020204" pitchFamily="34" charset="0"/>
              <a:cs typeface="Arabic Typesetting" panose="03020402040406030203" pitchFamily="66" charset="-78"/>
            </a:endParaRPr>
          </a:p>
          <a:p>
            <a:pPr algn="l"/>
            <a:r>
              <a:rPr lang="es-CO" sz="2400" b="1" dirty="0">
                <a:solidFill>
                  <a:srgbClr val="0070C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NUMAEL PEÑARANDA TORRADO</a:t>
            </a:r>
          </a:p>
          <a:p>
            <a:pPr algn="l"/>
            <a:r>
              <a:rPr lang="es-CO" sz="2400" b="1" dirty="0">
                <a:solidFill>
                  <a:srgbClr val="0070C0"/>
                </a:solidFill>
                <a:latin typeface="Agency FB" panose="020B0503020202020204" pitchFamily="34" charset="0"/>
                <a:cs typeface="Arabic Typesetting" panose="03020402040406030203" pitchFamily="66" charset="-78"/>
              </a:rPr>
              <a:t>MARIO MELO PEREZ</a:t>
            </a:r>
          </a:p>
          <a:p>
            <a:pPr algn="l"/>
            <a:endParaRPr lang="es-CO" sz="3200" b="1" dirty="0">
              <a:solidFill>
                <a:schemeClr val="bg1"/>
              </a:solidFill>
            </a:endParaRPr>
          </a:p>
          <a:p>
            <a:pPr algn="ctr"/>
            <a:endParaRPr lang="es-C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052736"/>
            <a:ext cx="5266928" cy="5040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MX" sz="3600" b="1" dirty="0"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RUTA DE CALIDAD 2023</a:t>
            </a:r>
          </a:p>
        </p:txBody>
      </p:sp>
      <p:sp>
        <p:nvSpPr>
          <p:cNvPr id="4" name="2 Marcador de contenido">
            <a:extLst>
              <a:ext uri="{FF2B5EF4-FFF2-40B4-BE49-F238E27FC236}">
                <a16:creationId xmlns:a16="http://schemas.microsoft.com/office/drawing/2014/main" xmlns="" id="{AACE896F-64D8-47F3-86E2-6B012226131C}"/>
              </a:ext>
            </a:extLst>
          </p:cNvPr>
          <p:cNvSpPr txBox="1">
            <a:spLocks/>
          </p:cNvSpPr>
          <p:nvPr/>
        </p:nvSpPr>
        <p:spPr>
          <a:xfrm>
            <a:off x="755576" y="2852936"/>
            <a:ext cx="7365404" cy="30243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30000"/>
              <a:buFont typeface="Arial"/>
              <a:buChar char="•"/>
              <a:defRPr sz="18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30000"/>
              <a:buFont typeface="Arial"/>
              <a:buChar char="•"/>
              <a:defRPr sz="16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30000"/>
              <a:buFont typeface="Arial"/>
              <a:buChar char="•"/>
              <a:defRPr sz="14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30000"/>
              <a:buFont typeface="Arial"/>
              <a:buChar char="•"/>
              <a:defRPr sz="14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30000"/>
              <a:buFont typeface="Arial"/>
              <a:buChar char="•"/>
              <a:defRPr sz="12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30000"/>
              <a:buFont typeface="Arial"/>
              <a:buChar char="•"/>
              <a:defRPr sz="11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30000"/>
              <a:buFont typeface="Arial"/>
              <a:buChar char="•"/>
              <a:defRPr sz="11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30000"/>
              <a:buFont typeface="Arial"/>
              <a:buChar char="•"/>
              <a:defRPr sz="11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Char char="•"/>
              <a:defRPr sz="11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s-MX" sz="3600" b="1" dirty="0">
                <a:solidFill>
                  <a:schemeClr val="bg1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PMI 2023</a:t>
            </a:r>
          </a:p>
          <a:p>
            <a:pPr marL="0" indent="0" algn="ctr">
              <a:buFont typeface="Arial"/>
              <a:buNone/>
            </a:pPr>
            <a:endParaRPr lang="es-MX" sz="1000" b="1" dirty="0">
              <a:solidFill>
                <a:schemeClr val="bg1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</a:endParaRPr>
          </a:p>
          <a:p>
            <a:pPr marL="0" indent="0" algn="ctr">
              <a:buFont typeface="Arial"/>
              <a:buNone/>
            </a:pPr>
            <a:endParaRPr lang="es-MX" sz="1000" b="1" dirty="0">
              <a:solidFill>
                <a:schemeClr val="bg1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</a:endParaRPr>
          </a:p>
          <a:p>
            <a:pPr marL="0" indent="0" algn="ctr">
              <a:buFont typeface="Arial"/>
              <a:buNone/>
            </a:pPr>
            <a:endParaRPr lang="es-MX" sz="1000" b="1" dirty="0">
              <a:solidFill>
                <a:schemeClr val="bg1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</a:endParaRPr>
          </a:p>
          <a:p>
            <a:pPr marL="0" indent="0" algn="ctr">
              <a:buFont typeface="Arial"/>
              <a:buNone/>
            </a:pPr>
            <a:endParaRPr lang="es-MX" sz="1000" b="1" dirty="0">
              <a:solidFill>
                <a:schemeClr val="bg1"/>
              </a:solidFill>
              <a:effectLst>
                <a:glow rad="38100">
                  <a:schemeClr val="bg1">
                    <a:lumMod val="50000"/>
                    <a:lumOff val="50000"/>
                    <a:alpha val="20000"/>
                  </a:schemeClr>
                </a:glow>
              </a:effectLst>
            </a:endParaRPr>
          </a:p>
          <a:p>
            <a:pPr marL="0" indent="0" algn="ctr">
              <a:buFont typeface="Arial"/>
              <a:buNone/>
            </a:pPr>
            <a:r>
              <a:rPr lang="es-MX" sz="3600" b="1" dirty="0">
                <a:solidFill>
                  <a:schemeClr val="bg1"/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</a:effectLst>
              </a:rPr>
              <a:t>SEGUIMIENTO AL PMI 2023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07704" y="836712"/>
            <a:ext cx="375476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dirty="0"/>
              <a:t>PMI 2023</a:t>
            </a:r>
            <a:endParaRPr lang="es-CO" sz="60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8BD9B524-22C6-4285-9E3C-41A33926040C}"/>
              </a:ext>
            </a:extLst>
          </p:cNvPr>
          <p:cNvSpPr/>
          <p:nvPr/>
        </p:nvSpPr>
        <p:spPr>
          <a:xfrm>
            <a:off x="494718" y="2348880"/>
            <a:ext cx="8435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/>
              <a:t>FORTALEZAS</a:t>
            </a:r>
          </a:p>
          <a:p>
            <a:r>
              <a:rPr lang="es-CO" dirty="0"/>
              <a:t>-El CER revisa y evalúa su política del uso de los recursos para el aprendizaje y su propuesta pedagógica para realizar ajustes a la misma según los resultados de las evaluaciones internas y externas. </a:t>
            </a:r>
          </a:p>
          <a:p>
            <a:endParaRPr lang="es-CO" dirty="0"/>
          </a:p>
          <a:p>
            <a:r>
              <a:rPr lang="es-CO" dirty="0"/>
              <a:t>- </a:t>
            </a:r>
            <a:r>
              <a:rPr lang="es-ES" dirty="0"/>
              <a:t>En el CER se hace seguimiento a los resultados académicos de los estudiantes y se cuenta con mecanismos claros de tratamiento y ajuste de los mismos.</a:t>
            </a:r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4EC88317-D0C6-4D21-AD28-95D57AA63D2E}"/>
              </a:ext>
            </a:extLst>
          </p:cNvPr>
          <p:cNvSpPr/>
          <p:nvPr/>
        </p:nvSpPr>
        <p:spPr>
          <a:xfrm>
            <a:off x="674738" y="5085184"/>
            <a:ext cx="80752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/>
              <a:t>OPORTUNIDADES DE MEJORAMIENTO</a:t>
            </a:r>
          </a:p>
          <a:p>
            <a:r>
              <a:rPr lang="es-CO" dirty="0"/>
              <a:t>-Se cuenta con un plan de estudios en medio magnético para todo el  CER,  coherente con el PEI, los estándares básicos de competencias y los DBA, pero falta resignificarlos con el DUA.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65FCF939-F1E1-43A3-A81E-5321DBA2732D}"/>
              </a:ext>
            </a:extLst>
          </p:cNvPr>
          <p:cNvSpPr/>
          <p:nvPr/>
        </p:nvSpPr>
        <p:spPr>
          <a:xfrm>
            <a:off x="656750" y="2572435"/>
            <a:ext cx="6408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/>
              <a:t>Estructurar  los proyectos transversales y los mecanismos de seguimiento y retroalimentación al plan de estudios y lograr su articulación, coherencia, pertinencia, relevancia y calidad.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56DAC5F7-B4CE-4ADB-B1C4-0943A4B8FE3C}"/>
              </a:ext>
            </a:extLst>
          </p:cNvPr>
          <p:cNvSpPr/>
          <p:nvPr/>
        </p:nvSpPr>
        <p:spPr>
          <a:xfrm>
            <a:off x="3185846" y="1052736"/>
            <a:ext cx="27723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400" b="1" dirty="0"/>
              <a:t>OBJETIVOS 2023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9D59F68E-9DEA-442D-B236-8CEA4E555D11}"/>
              </a:ext>
            </a:extLst>
          </p:cNvPr>
          <p:cNvSpPr/>
          <p:nvPr/>
        </p:nvSpPr>
        <p:spPr>
          <a:xfrm>
            <a:off x="7727409" y="2813286"/>
            <a:ext cx="6800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/>
              <a:t>60%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8D0B9011-4964-4790-90C0-0BA1DC1B13A1}"/>
              </a:ext>
            </a:extLst>
          </p:cNvPr>
          <p:cNvSpPr/>
          <p:nvPr/>
        </p:nvSpPr>
        <p:spPr>
          <a:xfrm>
            <a:off x="7749559" y="5556914"/>
            <a:ext cx="704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/>
              <a:t>20%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826C73C0-0A9E-414F-AF8A-C7ECE8CC7405}"/>
              </a:ext>
            </a:extLst>
          </p:cNvPr>
          <p:cNvSpPr/>
          <p:nvPr/>
        </p:nvSpPr>
        <p:spPr>
          <a:xfrm>
            <a:off x="683568" y="4250091"/>
            <a:ext cx="64087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Innovar las prácticas de aula desde el PTA y las comunidades de aprendizaje, conducente a elevar los resultados de las pruebas EVALUAR PARA AVANZAR.</a:t>
            </a:r>
            <a:endParaRPr lang="es-CO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xmlns="" id="{B3E3B0F3-1146-4683-8EEC-7CC3D95C2C5B}"/>
              </a:ext>
            </a:extLst>
          </p:cNvPr>
          <p:cNvSpPr/>
          <p:nvPr/>
        </p:nvSpPr>
        <p:spPr>
          <a:xfrm>
            <a:off x="7727409" y="4342424"/>
            <a:ext cx="658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/>
              <a:t>60%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B482AE15-9FE6-43AB-8C04-77077D316F85}"/>
              </a:ext>
            </a:extLst>
          </p:cNvPr>
          <p:cNvSpPr/>
          <p:nvPr/>
        </p:nvSpPr>
        <p:spPr>
          <a:xfrm>
            <a:off x="683568" y="5556914"/>
            <a:ext cx="69004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/>
              <a:t>Restructurar los planes de estudio de acuerdo al diseño universal para el aprendizaje (DUA) orientado a favorecer un clima de inclusión en el CER BUENAVISTA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CBB3A1A0-9690-2FD8-D053-31E458016657}"/>
              </a:ext>
            </a:extLst>
          </p:cNvPr>
          <p:cNvSpPr/>
          <p:nvPr/>
        </p:nvSpPr>
        <p:spPr>
          <a:xfrm>
            <a:off x="1259632" y="2564904"/>
            <a:ext cx="69847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/>
              <a:t>E</a:t>
            </a:r>
            <a:r>
              <a:rPr lang="es-CO" sz="3600" dirty="0"/>
              <a:t>L ÁREA DE GESTIÓN ACADÉMICA COMPROMETIDA CON LA CALIDAD EDUCATIVA DEL CER BUENAVISTA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6073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214554"/>
            <a:ext cx="8229600" cy="4389120"/>
          </a:xfrm>
        </p:spPr>
        <p:txBody>
          <a:bodyPr/>
          <a:lstStyle/>
          <a:p>
            <a:endParaRPr lang="es-CO" dirty="0"/>
          </a:p>
          <a:p>
            <a:endParaRPr lang="es-C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606</TotalTime>
  <Words>244</Words>
  <Application>Microsoft Office PowerPoint</Application>
  <PresentationFormat>Presentación en pantalla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Berlín</vt:lpstr>
      <vt:lpstr>CENTRO EDUCATIVO RURAL BUENAVISTA</vt:lpstr>
      <vt:lpstr>Presentación de PowerPoint</vt:lpstr>
      <vt:lpstr>PMI 2023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CENTRO EDUCATIVO RURAL BUENAVISTA</dc:title>
  <dc:creator>adi</dc:creator>
  <cp:lastModifiedBy>SAN FRANCISCO</cp:lastModifiedBy>
  <cp:revision>30</cp:revision>
  <dcterms:created xsi:type="dcterms:W3CDTF">2016-06-14T02:00:54Z</dcterms:created>
  <dcterms:modified xsi:type="dcterms:W3CDTF">2024-03-23T14:04:19Z</dcterms:modified>
</cp:coreProperties>
</file>