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0"/>
  </p:notesMasterIdLst>
  <p:sldIdLst>
    <p:sldId id="259" r:id="rId2"/>
    <p:sldId id="260" r:id="rId3"/>
    <p:sldId id="261" r:id="rId4"/>
    <p:sldId id="270" r:id="rId5"/>
    <p:sldId id="262" r:id="rId6"/>
    <p:sldId id="272" r:id="rId7"/>
    <p:sldId id="263" r:id="rId8"/>
    <p:sldId id="27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3399"/>
    <a:srgbClr val="003300"/>
    <a:srgbClr val="009900"/>
    <a:srgbClr val="130373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E1A5-EAC7-47F6-99E1-B971FE9E8B2C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BE7C-D25C-4139-9AF0-0450D2865D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4042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BE7C-D25C-4139-9AF0-0450D2865DB2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7872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BE7C-D25C-4139-9AF0-0450D2865DB2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873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6264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7554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5725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066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01021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1172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0774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7556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3019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948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8176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9932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4607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8843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4960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173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DEDF-A6EF-4C04-A473-7E1854179B2E}" type="datetimeFigureOut">
              <a:rPr lang="es-CO" smtClean="0"/>
              <a:pPr/>
              <a:t>26/11/2010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D64167-EBAA-4039-B8F6-0B39E674E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154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76672"/>
            <a:ext cx="8884096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>
                <a:solidFill>
                  <a:srgbClr val="CC3399"/>
                </a:solidFill>
              </a:rPr>
              <a:t> </a:t>
            </a:r>
            <a:r>
              <a:rPr lang="es-CO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33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CENTRO EDUCATIVO PADRE LUIS ANTONIO ROJAS</a:t>
            </a:r>
          </a:p>
          <a:p>
            <a:pPr marL="0" indent="0" algn="just">
              <a:buNone/>
            </a:pPr>
            <a:r>
              <a:rPr lang="es-CO" sz="2800" b="1" i="1" dirty="0"/>
              <a:t>GESTIÓN DIRECTIVA </a:t>
            </a:r>
          </a:p>
          <a:p>
            <a:pPr marL="0" indent="0" algn="just">
              <a:buNone/>
            </a:pPr>
            <a:r>
              <a:rPr lang="es-CO" sz="2400" b="1" i="1" dirty="0">
                <a:solidFill>
                  <a:srgbClr val="CC3399"/>
                </a:solidFill>
              </a:rPr>
              <a:t>INTEGRANTES: </a:t>
            </a:r>
          </a:p>
          <a:p>
            <a:pPr marL="0" indent="0" algn="just">
              <a:buNone/>
            </a:pPr>
            <a:endParaRPr lang="es-CO" sz="2400" b="1" i="1" dirty="0"/>
          </a:p>
          <a:p>
            <a:pPr lvl="0">
              <a:buClr>
                <a:srgbClr val="FF388C"/>
              </a:buClr>
            </a:pPr>
            <a:r>
              <a:rPr lang="es-CO" sz="2400" dirty="0">
                <a:solidFill>
                  <a:prstClr val="black"/>
                </a:solidFill>
              </a:rPr>
              <a:t>JUSTO PASTOR RAMIREZ</a:t>
            </a:r>
          </a:p>
          <a:p>
            <a:pPr lvl="0">
              <a:buClr>
                <a:srgbClr val="FF388C"/>
              </a:buClr>
            </a:pPr>
            <a:r>
              <a:rPr lang="es-CO" sz="2400" dirty="0">
                <a:solidFill>
                  <a:prstClr val="black"/>
                </a:solidFill>
              </a:rPr>
              <a:t>DOCENTES</a:t>
            </a:r>
          </a:p>
          <a:p>
            <a:pPr lvl="0">
              <a:buClr>
                <a:srgbClr val="FF388C"/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prstClr val="black"/>
                </a:solidFill>
              </a:rPr>
              <a:t>NUBIA ORTEGA CALDERON</a:t>
            </a:r>
          </a:p>
          <a:p>
            <a:pPr lvl="0">
              <a:buClr>
                <a:srgbClr val="FF388C"/>
              </a:buClr>
            </a:pPr>
            <a:r>
              <a:rPr lang="es-CO" sz="2400" dirty="0">
                <a:solidFill>
                  <a:prstClr val="black"/>
                </a:solidFill>
              </a:rPr>
              <a:t>OLIDA FANNY MARTINEZ</a:t>
            </a:r>
          </a:p>
          <a:p>
            <a:pPr lvl="0">
              <a:buClr>
                <a:srgbClr val="FF388C"/>
              </a:buClr>
            </a:pPr>
            <a:r>
              <a:rPr lang="es-CO" sz="2400" dirty="0">
                <a:solidFill>
                  <a:prstClr val="black"/>
                </a:solidFill>
              </a:rPr>
              <a:t>ANA MARY RUBIO CHAVEZ</a:t>
            </a:r>
          </a:p>
          <a:p>
            <a:pPr marL="0" indent="0" algn="just">
              <a:buNone/>
            </a:pPr>
            <a:r>
              <a:rPr lang="es-CO" sz="2400" b="1" i="1" dirty="0"/>
              <a:t> </a:t>
            </a:r>
          </a:p>
          <a:p>
            <a:pPr marL="0" indent="0" algn="just">
              <a:buNone/>
            </a:pPr>
            <a:endParaRPr lang="es-CO" sz="2400" b="1" i="1" dirty="0"/>
          </a:p>
          <a:p>
            <a:pPr marL="0" indent="0" algn="just">
              <a:buNone/>
            </a:pPr>
            <a:endParaRPr lang="es-CO" sz="2400" b="1" i="1" dirty="0"/>
          </a:p>
          <a:p>
            <a:pPr marL="0" indent="0" algn="ctr">
              <a:buNone/>
            </a:pPr>
            <a:endParaRPr lang="es-CO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90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COMPONENTES A MEJORAR EN EL AÑO </a:t>
            </a:r>
            <a:r>
              <a:rPr lang="es-CO" sz="2000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O" sz="2000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2023</a:t>
            </a:r>
            <a:endParaRPr lang="es-CO" sz="2000" i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s-CO" sz="20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LOS AMBIENTES FISICOS DE APRENDIZAJE</a:t>
            </a:r>
          </a:p>
          <a:p>
            <a:pPr marL="0" indent="0" algn="just">
              <a:buNone/>
            </a:pPr>
            <a:r>
              <a:rPr lang="es-CO" sz="20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MANEJO DE CONFLICTOS.</a:t>
            </a:r>
          </a:p>
          <a:p>
            <a:pPr marL="0" indent="0" algn="just">
              <a:buNone/>
            </a:pPr>
            <a:endParaRPr lang="es-CO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O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sz="20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OBJETIVOS:</a:t>
            </a:r>
          </a:p>
          <a:p>
            <a:pPr marL="0" indent="0" algn="just">
              <a:buNone/>
            </a:pPr>
            <a:r>
              <a:rPr lang="es-CO" sz="2800" i="1" dirty="0">
                <a:solidFill>
                  <a:srgbClr val="002060"/>
                </a:solidFill>
              </a:rPr>
              <a:t>Mejorar los ambientes físicos de aprendizaje con el fin de motivar a los estudiantes  y propiciar la sana convivencia escolar y así alcanzar  lo proyectado en la misión, visión y los objetivos institucionales </a:t>
            </a:r>
            <a:r>
              <a:rPr lang="es-CO" i="1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5436951"/>
              </p:ext>
            </p:extLst>
          </p:nvPr>
        </p:nvGraphicFramePr>
        <p:xfrm>
          <a:off x="-3132856" y="1340768"/>
          <a:ext cx="45719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algn="l" fontAlgn="ctr"/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248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388424" y="457200"/>
            <a:ext cx="603176" cy="838200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192688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sz="28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r>
              <a:rPr lang="es-CO" sz="36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FORTALEZAS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800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 ha mejorado el orden,  y buena presentación de   los espacios  físicos y pedagógicos de las sedes educativas, mediante dotación de útiles de  aseo. implementos de papelería,  en pro del bienestar de los estudiantes y de la labor docente.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800" i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Asi</a:t>
            </a:r>
            <a:r>
              <a:rPr lang="es-CO" sz="2800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también para motivar la practica del deporte se hizo entrega de balones de futbol.</a:t>
            </a:r>
          </a:p>
          <a:p>
            <a:pPr>
              <a:buFont typeface="Wingdings" panose="05000000000000000000" pitchFamily="2" charset="2"/>
              <a:buChar char="q"/>
            </a:pPr>
            <a:endParaRPr lang="es-CO" sz="2800" i="1" dirty="0">
              <a:ln w="12700"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es-CO" sz="28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4008" indent="0" algn="just">
              <a:buNone/>
            </a:pPr>
            <a:endParaRPr lang="es-CO" sz="28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latin typeface="Algerian" panose="04020705040A02060702" pitchFamily="82" charset="0"/>
              </a:rPr>
              <a:t>DEBILIDADES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Disminución en la asignación de los recursos conpes en los tres últimos años teniendo cobertura de matricula muy semejante. Esto ha repercutido en menos presupuesto para cada sede Y  por ende menos posibilidad de mejoramiento  de espacios de aprendizaje y materiales apoyo pedagógico.</a:t>
            </a:r>
          </a:p>
        </p:txBody>
      </p:sp>
    </p:spTree>
    <p:extLst>
      <p:ext uri="{BB962C8B-B14F-4D97-AF65-F5344CB8AC3E}">
        <p14:creationId xmlns:p14="http://schemas.microsoft.com/office/powerpoint/2010/main" xmlns="" val="279036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902824" cy="6336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b="1" i="1" dirty="0">
                <a:solidFill>
                  <a:schemeClr val="bg2">
                    <a:lumMod val="25000"/>
                  </a:schemeClr>
                </a:solidFill>
              </a:rPr>
              <a:t>ACCIONES REALIZADAS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sz="2400" b="1" i="1" dirty="0">
                <a:solidFill>
                  <a:schemeClr val="bg2">
                    <a:lumMod val="25000"/>
                  </a:schemeClr>
                </a:solidFill>
              </a:rPr>
              <a:t>Para el componente de manejo de conflictos se llevo a cabo la semana por la convivencia escolar donde se obtuvieron experiencias significativas no solo con los estudiantes y padres de familia ,creando consciencia de la importancia de aprender a vivir juntos superando las diferencias mediante el conocimiento de como </a:t>
            </a:r>
            <a:r>
              <a:rPr lang="es-CO" sz="2400" b="1" i="1" dirty="0" err="1">
                <a:solidFill>
                  <a:schemeClr val="bg2">
                    <a:lumMod val="25000"/>
                  </a:schemeClr>
                </a:solidFill>
              </a:rPr>
              <a:t>menejas</a:t>
            </a:r>
            <a:r>
              <a:rPr lang="es-CO" sz="2400" b="1" i="1" dirty="0">
                <a:solidFill>
                  <a:schemeClr val="bg2">
                    <a:lumMod val="25000"/>
                  </a:schemeClr>
                </a:solidFill>
              </a:rPr>
              <a:t> cada una de las situaciones que afectan la </a:t>
            </a:r>
            <a:r>
              <a:rPr lang="es-CO" sz="2400" b="1" i="1" dirty="0" err="1">
                <a:solidFill>
                  <a:schemeClr val="bg2">
                    <a:lumMod val="25000"/>
                  </a:schemeClr>
                </a:solidFill>
              </a:rPr>
              <a:t>covivencia</a:t>
            </a:r>
            <a:r>
              <a:rPr lang="es-CO" sz="2400" b="1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es-CO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O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Imagen" descr="C:\Users\San javier\AppData\Local\Microsoft\Windows\Temporary Internet Files\Content.Word\20230907_1229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1672" y="4077080"/>
            <a:ext cx="1152000" cy="12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 descr="C:\Users\San javier\AppData\Local\Microsoft\Windows\Temporary Internet Files\Content.Word\20230904_1426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74609" y="4078719"/>
            <a:ext cx="1227390" cy="1224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 descr="C:\Users\San javier\AppData\Local\Microsoft\Windows\Temporary Internet Files\Content.Word\20230907_1229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62816" y="4298224"/>
            <a:ext cx="1198288" cy="9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2108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600" dirty="0" smtClean="0">
                <a:solidFill>
                  <a:schemeClr val="tx1"/>
                </a:solidFill>
              </a:rPr>
              <a:t>EN EL PROCESO DE GOBIERNO ESCOLAR SE ELEGIERON LOS </a:t>
            </a:r>
            <a:r>
              <a:rPr lang="es-CO" sz="1600" dirty="0" err="1" smtClean="0">
                <a:solidFill>
                  <a:schemeClr val="tx1"/>
                </a:solidFill>
              </a:rPr>
              <a:t>LOS</a:t>
            </a:r>
            <a:r>
              <a:rPr lang="es-CO" sz="1600" dirty="0" smtClean="0">
                <a:solidFill>
                  <a:schemeClr val="tx1"/>
                </a:solidFill>
              </a:rPr>
              <a:t> DIFERENTES COMPONENTES COMO PERSONERO ESTUDIANTIL,CONSEJO DIRECTIVO Y DEMAS COMPONENTES QUE CONFORMAN EN GOBIENO ESCOLAR</a:t>
            </a: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C:\Users\San javier\AppData\Local\Microsoft\Windows\Temporary Internet Files\Content.Word\20230223_144602.jpg"/>
          <p:cNvPicPr>
            <a:picLocks noGrp="1"/>
          </p:cNvPicPr>
          <p:nvPr>
            <p:ph idx="1"/>
          </p:nvPr>
        </p:nvPicPr>
        <p:blipFill>
          <a:blip r:embed="rId2" cstate="print"/>
          <a:srcRect t="3437" r="35842"/>
          <a:stretch>
            <a:fillRect/>
          </a:stretch>
        </p:blipFill>
        <p:spPr bwMode="auto">
          <a:xfrm rot="5400000">
            <a:off x="1205896" y="1718840"/>
            <a:ext cx="2160000" cy="27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 descr="C:\Users\San javier\AppData\Local\Microsoft\Windows\Temporary Internet Files\Content.Word\IMG-20240225-WA0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2556000" cy="21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b="1" i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compromisos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400" i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Incluir dentro del presupuesto las necesidades de cada para organizar </a:t>
            </a:r>
            <a:r>
              <a:rPr lang="es-CO" sz="2400" i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espacios de aprendizaje con los implementos requeridos.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400" i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s-CO" sz="2400" i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 en cuenta lo estipulado en la </a:t>
            </a:r>
            <a:r>
              <a:rPr lang="es-CO" sz="2400" i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actualizacion</a:t>
            </a:r>
            <a:r>
              <a:rPr lang="es-CO" sz="2400" i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del manual de convivencia en  lo que se refiere a  manejo de conflictos, teniendo en cuenta  los diferentes tipos de situaciones  cuando se </a:t>
            </a:r>
            <a:r>
              <a:rPr lang="es-CO" sz="2400" i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presenten,sus</a:t>
            </a:r>
            <a:r>
              <a:rPr lang="es-CO" sz="2400" i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acciones correctivas y estrategias de </a:t>
            </a:r>
            <a:r>
              <a:rPr lang="es-CO" sz="2400" i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solucion</a:t>
            </a:r>
            <a:r>
              <a:rPr lang="es-CO" sz="2400" i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para mejorar la convivencia escolar en nuestra comunidad educativa.</a:t>
            </a:r>
          </a:p>
          <a:p>
            <a:pPr algn="just">
              <a:buNone/>
            </a:pPr>
            <a:endParaRPr lang="es-CO" sz="2400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2400" b="1" i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s-CO" sz="2400" b="1" i="1" cap="all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12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 smtClean="0"/>
              <a:t>MUCHAS GRACIAS</a:t>
            </a:r>
            <a:endParaRPr lang="es-CO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1399</TotalTime>
  <Words>350</Words>
  <Application>Microsoft Office PowerPoint</Application>
  <PresentationFormat>Presentación en pantalla (4:3)</PresentationFormat>
  <Paragraphs>54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Faceta</vt:lpstr>
      <vt:lpstr>   </vt:lpstr>
      <vt:lpstr>Diapositiva 2</vt:lpstr>
      <vt:lpstr> </vt:lpstr>
      <vt:lpstr>DEBILIDADES</vt:lpstr>
      <vt:lpstr> </vt:lpstr>
      <vt:lpstr>EN EL PROCESO DE GOBIERNO ESCOLAR SE ELEGIERON LOS LOS DIFERENTES COMPONENTES COMO PERSONERO ESTUDIANTIL,CONSEJO DIRECTIVO Y DEMAS COMPONENTES QUE CONFORMAN EN GOBIENO ESCOLAR</vt:lpstr>
      <vt:lpstr>  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Cpe</dc:creator>
  <cp:lastModifiedBy>San javier</cp:lastModifiedBy>
  <cp:revision>99</cp:revision>
  <dcterms:created xsi:type="dcterms:W3CDTF">2016-02-20T21:37:18Z</dcterms:created>
  <dcterms:modified xsi:type="dcterms:W3CDTF">2010-11-26T09:15:21Z</dcterms:modified>
</cp:coreProperties>
</file>