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</p:sldMasterIdLst>
  <p:notesMasterIdLst>
    <p:notesMasterId r:id="rId19"/>
  </p:notesMasterIdLst>
  <p:sldIdLst>
    <p:sldId id="272" r:id="rId2"/>
    <p:sldId id="273" r:id="rId3"/>
    <p:sldId id="281" r:id="rId4"/>
    <p:sldId id="295" r:id="rId5"/>
    <p:sldId id="301" r:id="rId6"/>
    <p:sldId id="296" r:id="rId7"/>
    <p:sldId id="302" r:id="rId8"/>
    <p:sldId id="303" r:id="rId9"/>
    <p:sldId id="297" r:id="rId10"/>
    <p:sldId id="298" r:id="rId11"/>
    <p:sldId id="300" r:id="rId12"/>
    <p:sldId id="304" r:id="rId13"/>
    <p:sldId id="299" r:id="rId14"/>
    <p:sldId id="305" r:id="rId15"/>
    <p:sldId id="306" r:id="rId16"/>
    <p:sldId id="307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9BB6"/>
    <a:srgbClr val="BEBAC6"/>
    <a:srgbClr val="887D9F"/>
    <a:srgbClr val="7C7096"/>
    <a:srgbClr val="0054EA"/>
    <a:srgbClr val="2C79FF"/>
    <a:srgbClr val="004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196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AFF51-CD2B-4D92-8E85-D63FDA9B0E5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63C49-4BA5-4CC1-B77A-05690EF54C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63C49-4BA5-4CC1-B77A-05690EF54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E6B6-23F2-41B5-BFBE-2B23AE1C6A25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88379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32E6-8D49-489A-ADFB-6301AE441CA2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73856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4BE2-7BDC-4A08-942A-9325F298FD88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15228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C0A9-F34D-48D0-95B2-694118D55BCF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5271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E126-FEF6-4173-AA8C-733C8F789C73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0892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829C-8F4B-4A44-BF80-98DD6BEE0773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0256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B4E5-5D54-41D4-AC18-6CB965C8A6F2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01239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17ED-1FA7-4346-937D-17487256A52A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6114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03DA-2818-48E1-BC05-81E078EDE88A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174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B69-860C-4CAB-85F0-9AE8011C81CB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3214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8828-0897-4D60-B03D-6B1C7194AA11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01933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17A4794A-2122-49DD-A8DC-A1D2DD08A5B9}" type="slidenum">
              <a:rPr lang="es-ES_tradnl" altLang="es-CO" smtClean="0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8168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46">
            <a:extLst>
              <a:ext uri="{FF2B5EF4-FFF2-40B4-BE49-F238E27FC236}">
                <a16:creationId xmlns:a16="http://schemas.microsoft.com/office/drawing/2014/main" id="{9E3756BD-90D4-E721-FE23-B54B6CE8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01701"/>
            <a:ext cx="8064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s-ES_tradnl" altLang="es-CO" sz="4400" b="1" dirty="0">
                <a:solidFill>
                  <a:schemeClr val="bg2">
                    <a:lumMod val="10000"/>
                  </a:schemeClr>
                </a:solidFill>
                <a:latin typeface="Vivaldi" panose="03020602050506090804" pitchFamily="66" charset="0"/>
              </a:rPr>
              <a:t>Institución Educativa Rural Padre Luis Antonio Rojas</a:t>
            </a:r>
            <a:endParaRPr kumimoji="1" lang="es-ES" altLang="es-CO" sz="4400" b="1" dirty="0">
              <a:solidFill>
                <a:schemeClr val="bg2">
                  <a:lumMod val="10000"/>
                </a:schemeClr>
              </a:solidFill>
              <a:latin typeface="Vivaldi" panose="03020602050506090804" pitchFamily="66" charset="0"/>
            </a:endParaRPr>
          </a:p>
        </p:txBody>
      </p:sp>
      <p:sp>
        <p:nvSpPr>
          <p:cNvPr id="6147" name="Rectangle 2843">
            <a:extLst>
              <a:ext uri="{FF2B5EF4-FFF2-40B4-BE49-F238E27FC236}">
                <a16:creationId xmlns:a16="http://schemas.microsoft.com/office/drawing/2014/main" id="{D5A97AA3-5E14-1A83-B213-740C4F04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484313"/>
            <a:ext cx="90074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B10000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_tradnl" altLang="es-CO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s-ES_tradnl" altLang="es-CO">
                <a:solidFill>
                  <a:srgbClr val="003300"/>
                </a:solidFill>
                <a:latin typeface="Arial Black" panose="020B0A04020102020204" pitchFamily="34" charset="0"/>
              </a:rPr>
              <a:t>     </a:t>
            </a:r>
          </a:p>
        </p:txBody>
      </p:sp>
      <p:sp>
        <p:nvSpPr>
          <p:cNvPr id="7" name="Text Box 2846">
            <a:extLst>
              <a:ext uri="{FF2B5EF4-FFF2-40B4-BE49-F238E27FC236}">
                <a16:creationId xmlns:a16="http://schemas.microsoft.com/office/drawing/2014/main" id="{267DC346-1C20-C667-4CE0-A992622DD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46" y="5616912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kumimoji="1" lang="es-ES_tradnl" altLang="es-CO" sz="3600" b="1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Rendición de Cuentas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kumimoji="1" lang="es-ES_tradnl" altLang="es-CO" sz="3600" b="1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año 2023</a:t>
            </a:r>
            <a:endParaRPr kumimoji="1" lang="es-ES" altLang="es-CO" sz="3600" b="1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 Box 2846">
            <a:extLst>
              <a:ext uri="{FF2B5EF4-FFF2-40B4-BE49-F238E27FC236}">
                <a16:creationId xmlns:a16="http://schemas.microsoft.com/office/drawing/2014/main" id="{2F261010-E8E3-F0A8-133D-A6F21275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30212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s-ES_tradnl" altLang="es-CO" sz="8000" b="1" dirty="0">
                <a:solidFill>
                  <a:schemeClr val="bg2">
                    <a:lumMod val="10000"/>
                  </a:schemeClr>
                </a:solidFill>
                <a:latin typeface="Vivaldi" panose="03020602050506090804" pitchFamily="66" charset="0"/>
              </a:rPr>
              <a:t>Gestión Comunitaria </a:t>
            </a:r>
            <a:r>
              <a:rPr kumimoji="1" lang="es-ES_tradnl" altLang="es-CO" sz="4400" b="1" dirty="0">
                <a:solidFill>
                  <a:schemeClr val="bg2">
                    <a:lumMod val="10000"/>
                  </a:schemeClr>
                </a:solidFill>
                <a:latin typeface="Vivaldi" panose="03020602050506090804" pitchFamily="66" charset="0"/>
              </a:rPr>
              <a:t> </a:t>
            </a:r>
            <a:endParaRPr kumimoji="1" lang="es-ES" altLang="es-CO" sz="4400" b="1" dirty="0">
              <a:solidFill>
                <a:schemeClr val="bg2">
                  <a:lumMod val="10000"/>
                </a:schemeClr>
              </a:solidFill>
              <a:latin typeface="Vivaldi" panose="03020602050506090804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>
                <a:latin typeface="Comic Sans MS" panose="030F0702030302020204" pitchFamily="66" charset="0"/>
              </a:rPr>
              <a:t>3. PROCESO: PARTICIPACION Y CONVIVENCIA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0DBC9AE-F288-467B-95A6-4868A20E4BFF}"/>
              </a:ext>
            </a:extLst>
          </p:cNvPr>
          <p:cNvSpPr/>
          <p:nvPr/>
        </p:nvSpPr>
        <p:spPr>
          <a:xfrm>
            <a:off x="827584" y="1628800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Contar con instancias de apoyo a la institución educativa que favorezcan una sana convivencia basada en el respeto por los demás, la tolerancia y la valoración de las diferencias</a:t>
            </a:r>
            <a:endParaRPr lang="es-CO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1E9714-BF19-4101-89C4-274A4D58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4332113" cy="32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1331640" y="1916832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estudiantes y padres de familia, asamblea y consejo de padres</a:t>
            </a:r>
            <a:endParaRPr lang="es-CO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2A00542-5DBE-4E84-85DC-3AA58666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347864" cy="251017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E97A379-50A3-46B9-B18A-2F84DD7EB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85915"/>
            <a:ext cx="4491987" cy="2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1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</a:p>
          <a:p>
            <a:r>
              <a:rPr lang="es-CO" sz="2400" b="1" dirty="0">
                <a:latin typeface="Comic Sans MS" panose="030F0702030302020204" pitchFamily="66" charset="0"/>
              </a:rPr>
              <a:t>ESCUELA DE PADRES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2699792" y="1772816"/>
            <a:ext cx="61206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/>
              <a:t>QUE SE  PLANEO:</a:t>
            </a:r>
            <a:endParaRPr lang="es-CO" sz="2400" dirty="0"/>
          </a:p>
          <a:p>
            <a:r>
              <a:rPr lang="es-CO" sz="2400" dirty="0"/>
              <a:t>Durante  el  año  2023  realizar    4  escuelas  de  padres  para orientar  a los  integrantes  de las  familias  respecto  a  la  manera  de   apoyar  el proceso  de  aprendizaje  en  el desarrollo de competencias, permitiendo   un   espacio de información , formación y reflexión  de la convivencia  familiar, de sus  deberes como padres  y del apoyo en  la formación de sus  hijos  e hijas</a:t>
            </a:r>
          </a:p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637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467544" y="197633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</a:p>
          <a:p>
            <a:r>
              <a:rPr lang="es-CO" sz="2400" b="1" dirty="0">
                <a:latin typeface="Comic Sans MS" panose="030F0702030302020204" pitchFamily="66" charset="0"/>
              </a:rPr>
              <a:t>ESCUELA DE PADRES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287524" y="141277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COMO  SE EJECUTO.</a:t>
            </a:r>
            <a:endParaRPr lang="es-CO" sz="2000" dirty="0"/>
          </a:p>
          <a:p>
            <a:r>
              <a:rPr lang="es-CO" sz="2000" dirty="0"/>
              <a:t>  Con un metodología    de trabajo  activa  participativa a  través   estudio  de  casos, reflexiones,    de  charlas, dinámicas,  cuentos, documentales,  carteleras.  Etc.</a:t>
            </a:r>
          </a:p>
          <a:p>
            <a:r>
              <a:rPr lang="es-CO" sz="2000" dirty="0"/>
              <a:t>En septiembre  del  año  2023  se llevo  acabo la  semana   por  la  convivencia  escolar  del  4  al  08  de  septiembre  perdiendo  la  participación  de  toda  la comunidad  educativa  con el objetivo  de  reflexionar  “ Aprender  a vivir  juntos  una tarea  de todos  y todas”</a:t>
            </a:r>
          </a:p>
          <a:p>
            <a:r>
              <a:rPr lang="es-CO" sz="2000" i="1" dirty="0"/>
              <a:t>Acuerdos  en familia</a:t>
            </a:r>
            <a:endParaRPr lang="es-CO" sz="2000" dirty="0"/>
          </a:p>
          <a:p>
            <a:r>
              <a:rPr lang="es-CO" sz="2000" i="1" dirty="0"/>
              <a:t>Cuidemos la vida</a:t>
            </a:r>
            <a:endParaRPr lang="es-CO" sz="2000" dirty="0"/>
          </a:p>
          <a:p>
            <a:r>
              <a:rPr lang="es-CO" sz="2000" i="1" dirty="0"/>
              <a:t>Análisis  de  la funciones  y responsabilidades  de los  estamentos del  gobierno escolar</a:t>
            </a:r>
            <a:endParaRPr lang="es-CO" sz="2000" dirty="0"/>
          </a:p>
          <a:p>
            <a:r>
              <a:rPr lang="es-CO" sz="2000" i="1" dirty="0"/>
              <a:t>Lo que se  debe  saber  sobre la convivencia  escolar (  acoso  escolar, </a:t>
            </a:r>
            <a:r>
              <a:rPr lang="es-CO" sz="2000" i="1" dirty="0" err="1"/>
              <a:t>bullyng</a:t>
            </a:r>
            <a:r>
              <a:rPr lang="es-CO" sz="2000" i="1" dirty="0"/>
              <a:t>, abuso  sexual  activación de la ruta,  clasificación de los tipos de situaciones que se  presentan en los  centros  educativos  que alteran la convivencia)</a:t>
            </a:r>
            <a:endParaRPr lang="es-CO" sz="2000" dirty="0"/>
          </a:p>
          <a:p>
            <a:r>
              <a:rPr lang="es-CO" sz="2000" i="1" dirty="0"/>
              <a:t>Comités  de convivencia escolar</a:t>
            </a:r>
            <a:r>
              <a:rPr lang="es-CO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786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344674" y="197633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</a:p>
          <a:p>
            <a:r>
              <a:rPr lang="es-CO" sz="2400" b="1" dirty="0">
                <a:latin typeface="Comic Sans MS" panose="030F0702030302020204" pitchFamily="66" charset="0"/>
              </a:rPr>
              <a:t>ESCUELA DE PADRES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287524" y="141277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COMO  SE EJECUTO.</a:t>
            </a:r>
            <a:endParaRPr lang="es-CO" sz="2000" dirty="0"/>
          </a:p>
          <a:p>
            <a:r>
              <a:rPr lang="es-CO" sz="2000" dirty="0"/>
              <a:t>  Con un metodología    de trabajo  activa  participativa a  través   estudio  de  casos, reflexiones,    de  charlas, dinámicas,  cuentos, documentales,  carteleras.  Etc.</a:t>
            </a:r>
          </a:p>
          <a:p>
            <a:r>
              <a:rPr lang="es-CO" sz="2000" dirty="0"/>
              <a:t>En septiembre  del  año  2023  se llevo  acabo la  semana   por  la  convivencia  escolar  del  4  al  08  de  septiembre  perdiendo  la  participación  de  toda  la comunidad  educativa  con el objetivo  de  reflexionar  “ Aprender  a vivir  juntos  una tarea  de todos  y todas”</a:t>
            </a:r>
          </a:p>
          <a:p>
            <a:r>
              <a:rPr lang="es-CO" sz="2000" i="1" dirty="0"/>
              <a:t>Acuerdos  en familia</a:t>
            </a:r>
            <a:endParaRPr lang="es-CO" sz="2000" dirty="0"/>
          </a:p>
          <a:p>
            <a:r>
              <a:rPr lang="es-CO" sz="2000" i="1" dirty="0"/>
              <a:t>Cuidemos la vida</a:t>
            </a:r>
            <a:endParaRPr lang="es-CO" sz="2000" dirty="0"/>
          </a:p>
          <a:p>
            <a:r>
              <a:rPr lang="es-CO" sz="2000" i="1" dirty="0"/>
              <a:t>Análisis  de  la funciones  y responsabilidades  de los  estamentos del  gobierno escolar</a:t>
            </a:r>
            <a:endParaRPr lang="es-CO" sz="2000" dirty="0"/>
          </a:p>
          <a:p>
            <a:r>
              <a:rPr lang="es-CO" sz="2000" i="1" dirty="0"/>
              <a:t>Lo que se  debe  saber  sobre la convivencia  escolar (  acoso  escolar, </a:t>
            </a:r>
            <a:r>
              <a:rPr lang="es-CO" sz="2000" i="1" dirty="0" err="1"/>
              <a:t>bullyng</a:t>
            </a:r>
            <a:r>
              <a:rPr lang="es-CO" sz="2000" i="1" dirty="0"/>
              <a:t>, abuso  sexual  activación de la ruta,  clasificación de los tipos de situaciones que se  presentan en los  centros  educativos  que alteran la convivencia)</a:t>
            </a:r>
            <a:endParaRPr lang="es-CO" sz="2000" dirty="0"/>
          </a:p>
          <a:p>
            <a:r>
              <a:rPr lang="es-CO" sz="2000" i="1" dirty="0"/>
              <a:t>Comités  de convivencia escolar</a:t>
            </a:r>
            <a:r>
              <a:rPr lang="es-CO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051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344674" y="197633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</a:p>
          <a:p>
            <a:r>
              <a:rPr lang="es-CO" sz="2400" b="1" dirty="0">
                <a:latin typeface="Comic Sans MS" panose="030F0702030302020204" pitchFamily="66" charset="0"/>
              </a:rPr>
              <a:t>ESCUELA DE PADRES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2843808" y="1412776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/>
              <a:t>QUE SE PROYECTA</a:t>
            </a:r>
            <a:endParaRPr lang="es-CO" sz="2400" dirty="0"/>
          </a:p>
          <a:p>
            <a:r>
              <a:rPr lang="es-CO" sz="2400" dirty="0"/>
              <a:t>Continuar dinamizando las  escuelas  de  Padres con  apoyo  de  comisaria de familia, personero, ICBF, Salud publica,  y otros</a:t>
            </a:r>
          </a:p>
          <a:p>
            <a:r>
              <a:rPr lang="es-CO" sz="2400" dirty="0"/>
              <a:t>Ajustar  y modificar  los manuales  de convivencia.</a:t>
            </a:r>
          </a:p>
          <a:p>
            <a:r>
              <a:rPr lang="es-CO" dirty="0"/>
              <a:t> </a:t>
            </a:r>
          </a:p>
          <a:p>
            <a:r>
              <a:rPr lang="es-CO" b="1" dirty="0"/>
              <a:t>PRESUPUESTO    EJECUTADO EN SU TOTALIDAD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827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344674" y="197633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3. PROCESO: PARTICIPACIÓN Y CONVIVENCIA</a:t>
            </a:r>
          </a:p>
          <a:p>
            <a:r>
              <a:rPr lang="es-CO" sz="2400" b="1" dirty="0">
                <a:latin typeface="Comic Sans MS" panose="030F0702030302020204" pitchFamily="66" charset="0"/>
              </a:rPr>
              <a:t>ESCUELA DE PADRES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CB3D0D-FA0F-4D2D-AED8-FCE90DCED534}"/>
              </a:ext>
            </a:extLst>
          </p:cNvPr>
          <p:cNvSpPr/>
          <p:nvPr/>
        </p:nvSpPr>
        <p:spPr>
          <a:xfrm>
            <a:off x="2843808" y="1412776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/>
              <a:t>QUE SE PROYECTA</a:t>
            </a:r>
            <a:endParaRPr lang="es-CO" sz="2400" dirty="0"/>
          </a:p>
          <a:p>
            <a:r>
              <a:rPr lang="es-CO" sz="2400" dirty="0"/>
              <a:t>Continuar dinamizando las  escuelas  de  Padres con  apoyo  de  comisaria de familia, personero, ICBF, Salud publica,  y otros</a:t>
            </a:r>
          </a:p>
          <a:p>
            <a:r>
              <a:rPr lang="es-CO" sz="2400" dirty="0"/>
              <a:t>Ajustar  y modificar  los manuales  de convivencia.</a:t>
            </a:r>
          </a:p>
          <a:p>
            <a:r>
              <a:rPr lang="es-CO" dirty="0"/>
              <a:t> </a:t>
            </a:r>
          </a:p>
          <a:p>
            <a:r>
              <a:rPr lang="es-CO" b="1" dirty="0"/>
              <a:t>PRESUPUESTO    EJECUTADO EN SU TOTALIDAD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193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8A9D30-92D2-0797-3254-D197574BA2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" y="692696"/>
            <a:ext cx="5832648" cy="554461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8CE509-2DB7-E342-1ED5-6919985F099D}"/>
              </a:ext>
            </a:extLst>
          </p:cNvPr>
          <p:cNvSpPr txBox="1"/>
          <p:nvPr/>
        </p:nvSpPr>
        <p:spPr>
          <a:xfrm>
            <a:off x="1979712" y="1412776"/>
            <a:ext cx="5850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Integrantes</a:t>
            </a:r>
          </a:p>
          <a:p>
            <a:pPr algn="ctr"/>
            <a:endParaRPr lang="es-CO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C114056-3436-4925-B3D6-30E64781AB48}"/>
              </a:ext>
            </a:extLst>
          </p:cNvPr>
          <p:cNvSpPr/>
          <p:nvPr/>
        </p:nvSpPr>
        <p:spPr>
          <a:xfrm>
            <a:off x="2771800" y="26752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err="1"/>
              <a:t>Lic</a:t>
            </a:r>
            <a:r>
              <a:rPr lang="es-CO" sz="2800" b="1" dirty="0"/>
              <a:t>  Carmen  Elvira Ramírez</a:t>
            </a:r>
            <a:endParaRPr lang="es-CO" sz="2800" dirty="0"/>
          </a:p>
          <a:p>
            <a:r>
              <a:rPr lang="es-CO" sz="2800" b="1" dirty="0" err="1"/>
              <a:t>Lic</a:t>
            </a:r>
            <a:r>
              <a:rPr lang="es-CO" sz="2800" b="1" dirty="0"/>
              <a:t>  Miladis  Bautista</a:t>
            </a:r>
            <a:endParaRPr lang="es-CO" sz="2800" dirty="0"/>
          </a:p>
          <a:p>
            <a:r>
              <a:rPr lang="es-CO" sz="2800" b="1" dirty="0"/>
              <a:t>Esp.  Fanny  B.  Fernández</a:t>
            </a:r>
          </a:p>
          <a:p>
            <a:r>
              <a:rPr lang="es-CO" sz="2800" b="1" dirty="0" err="1"/>
              <a:t>Mag</a:t>
            </a:r>
            <a:r>
              <a:rPr lang="es-CO" sz="2800" b="1" dirty="0"/>
              <a:t>. Cecilia Caceres Parada</a:t>
            </a:r>
            <a:endParaRPr lang="es-CO" sz="28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1259632" y="836712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>
                <a:latin typeface="Comic Sans MS" panose="030F0702030302020204" pitchFamily="66" charset="0"/>
              </a:rPr>
              <a:t>1. PROCESO: INCLUSIÓN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01696-3CE1-8BD1-4956-762278D49A75}"/>
              </a:ext>
            </a:extLst>
          </p:cNvPr>
          <p:cNvSpPr txBox="1"/>
          <p:nvPr/>
        </p:nvSpPr>
        <p:spPr>
          <a:xfrm>
            <a:off x="827584" y="1556792"/>
            <a:ext cx="54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/>
              <a:t>Buscar que todos los estudiantes independientemente de su situación personal, social y cultural reciban una atención apropiada y pertinente que responda a sus expectativas</a:t>
            </a:r>
            <a:r>
              <a:rPr lang="es-CO" sz="2400">
                <a:latin typeface="Comic Sans MS" panose="030F0702030302020204" pitchFamily="66" charset="0"/>
              </a:rPr>
              <a:t> </a:t>
            </a:r>
            <a:endParaRPr lang="es-CO" sz="2400" dirty="0"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52183F-157A-4BD4-8F4A-6C0599A4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26900"/>
          <a:stretch/>
        </p:blipFill>
        <p:spPr>
          <a:xfrm>
            <a:off x="5508104" y="2996952"/>
            <a:ext cx="3086100" cy="37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1259632" y="836712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>
                <a:latin typeface="Comic Sans MS" panose="030F0702030302020204" pitchFamily="66" charset="0"/>
              </a:rPr>
              <a:t>1. PROCESO: INCLUSIÓN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01696-3CE1-8BD1-4956-762278D49A75}"/>
              </a:ext>
            </a:extLst>
          </p:cNvPr>
          <p:cNvSpPr txBox="1"/>
          <p:nvPr/>
        </p:nvSpPr>
        <p:spPr>
          <a:xfrm>
            <a:off x="827584" y="1556792"/>
            <a:ext cx="54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/>
              <a:t>Atención educativa a grupos poblacionales con necesidades especiales y a personas pertenecientes a grupos étnicos, necesidades y expectativas de los estudiantes, proyectos de vida.</a:t>
            </a:r>
            <a:endParaRPr lang="es-CO" sz="24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53CA28-A33E-4D5C-9B4E-937E4DE5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5184"/>
            <a:ext cx="2692869" cy="35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1259632" y="836712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>
                <a:latin typeface="Comic Sans MS" panose="030F0702030302020204" pitchFamily="66" charset="0"/>
              </a:rPr>
              <a:t>1. PROCESO: INCLUSIÓN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01696-3CE1-8BD1-4956-762278D49A75}"/>
              </a:ext>
            </a:extLst>
          </p:cNvPr>
          <p:cNvSpPr txBox="1"/>
          <p:nvPr/>
        </p:nvSpPr>
        <p:spPr>
          <a:xfrm>
            <a:off x="2843808" y="1412776"/>
            <a:ext cx="56451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QUE SE  PLANEO:</a:t>
            </a:r>
            <a:endParaRPr lang="es-CO" dirty="0"/>
          </a:p>
          <a:p>
            <a:r>
              <a:rPr lang="es-CO" dirty="0"/>
              <a:t>Durante  el año  escolar  2023  se    diseñaron  planes  de  trabajo para  atender  a la población que experimenta barreras para el aprendizaje.</a:t>
            </a:r>
          </a:p>
          <a:p>
            <a:r>
              <a:rPr lang="es-CO" b="1" dirty="0"/>
              <a:t>COMO  SE EJECUTO</a:t>
            </a:r>
            <a:endParaRPr lang="es-CO" dirty="0"/>
          </a:p>
          <a:p>
            <a:r>
              <a:rPr lang="es-CO" dirty="0"/>
              <a:t>Aplicando   modelos pedagógicos flexibles que permitan la inclusión y la atención   de   niños - niñas  adolescentes .</a:t>
            </a:r>
          </a:p>
          <a:p>
            <a:r>
              <a:rPr lang="es-CO" b="1" dirty="0"/>
              <a:t>QUE SE PROYECTA</a:t>
            </a:r>
            <a:endParaRPr lang="es-CO" dirty="0"/>
          </a:p>
          <a:p>
            <a:r>
              <a:rPr lang="es-CO" dirty="0"/>
              <a:t>Dar  a conocer  a   la  comunidad  los  avances  evidencias   de  la   población  de  estudio. </a:t>
            </a:r>
          </a:p>
          <a:p>
            <a:r>
              <a:rPr lang="es-CO" dirty="0"/>
              <a:t> Recibir apoyo de  los profesionales   en el diagnostico,  seguimiento  y fortalecimiento en los  diferentes  barreras  del aprendizaje  que no se  detectan  en la  observación  y  que  no  han  tenido  avances  en las  aplicaciones  de  actividades  pedagógicas.</a:t>
            </a:r>
          </a:p>
        </p:txBody>
      </p:sp>
    </p:spTree>
    <p:extLst>
      <p:ext uri="{BB962C8B-B14F-4D97-AF65-F5344CB8AC3E}">
        <p14:creationId xmlns:p14="http://schemas.microsoft.com/office/powerpoint/2010/main" val="426165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2. PROCESO: PROYECCIÓN A LA COMUNIDAD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301696-3CE1-8BD1-4956-762278D49A75}"/>
              </a:ext>
            </a:extLst>
          </p:cNvPr>
          <p:cNvSpPr txBox="1"/>
          <p:nvPr/>
        </p:nvSpPr>
        <p:spPr>
          <a:xfrm>
            <a:off x="827584" y="1556792"/>
            <a:ext cx="7272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/>
              <a:t>Poner a disposición de la comunidad educativa un conjunto de servicios para apoyar su bienestar.</a:t>
            </a:r>
            <a:endParaRPr lang="es-CO" sz="2400" dirty="0"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FE4AC8-A87C-46AA-AF94-1286015E75E5}"/>
              </a:ext>
            </a:extLst>
          </p:cNvPr>
          <p:cNvSpPr/>
          <p:nvPr/>
        </p:nvSpPr>
        <p:spPr>
          <a:xfrm>
            <a:off x="805880" y="2413066"/>
            <a:ext cx="70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de padres, oferta de servicios a la comunidad, uso de la planta física y de medios, servicio social estudiantil.</a:t>
            </a:r>
            <a:endParaRPr lang="es-CO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A0BA63-9017-4C21-8C68-7F02F5CE9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68" y="3765289"/>
            <a:ext cx="4994426" cy="22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2. PROCESO: PROYECCIÓN A LA COMUNIDAD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FE4AC8-A87C-46AA-AF94-1286015E75E5}"/>
              </a:ext>
            </a:extLst>
          </p:cNvPr>
          <p:cNvSpPr/>
          <p:nvPr/>
        </p:nvSpPr>
        <p:spPr>
          <a:xfrm>
            <a:off x="2771799" y="1556792"/>
            <a:ext cx="51289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QUE SE  PLANEO:</a:t>
            </a:r>
            <a:endParaRPr lang="es-CO" sz="2000" dirty="0"/>
          </a:p>
          <a:p>
            <a:r>
              <a:rPr lang="es-CO" sz="2000" dirty="0"/>
              <a:t>Durante  el año  escolar  2023  permitir  a  la comunidad  educativa  niños- niñas  y adolescentes    las  expresiones  de sus  gustos,   de sus formas  de pensar y actuar en las  decisiones  para  el fortalecimiento   en la relaciones  familiares, sociales  y profesionales. </a:t>
            </a:r>
          </a:p>
          <a:p>
            <a:r>
              <a:rPr lang="es-CO" sz="2000" b="1" dirty="0"/>
              <a:t>COMO  SE EJECUTO</a:t>
            </a:r>
            <a:endParaRPr lang="es-CO" sz="2000" dirty="0"/>
          </a:p>
          <a:p>
            <a:r>
              <a:rPr lang="es-CO" sz="2000" dirty="0"/>
              <a:t>Aplicando   estrategias pedagógicas en los proyectos de  educación en  Derechos  humanos .  y la  Educación para  el  ejercicios  de  derechos  humanos  , sexuales  y reproductivos  </a:t>
            </a:r>
          </a:p>
        </p:txBody>
      </p:sp>
    </p:spTree>
    <p:extLst>
      <p:ext uri="{BB962C8B-B14F-4D97-AF65-F5344CB8AC3E}">
        <p14:creationId xmlns:p14="http://schemas.microsoft.com/office/powerpoint/2010/main" val="217426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2. PROCESO: PROYECCIÓN A LA COMUNIDAD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5FE4AC8-A87C-46AA-AF94-1286015E75E5}"/>
              </a:ext>
            </a:extLst>
          </p:cNvPr>
          <p:cNvSpPr/>
          <p:nvPr/>
        </p:nvSpPr>
        <p:spPr>
          <a:xfrm>
            <a:off x="339866" y="1556792"/>
            <a:ext cx="8048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QUE SE PROYECTA</a:t>
            </a:r>
            <a:endParaRPr lang="es-CO" dirty="0"/>
          </a:p>
          <a:p>
            <a:pPr lvl="0"/>
            <a:r>
              <a:rPr lang="es-CO" dirty="0"/>
              <a:t>Fortalecer los proyectos  transversales  con el apoyo  de  entidades  gubernamentales </a:t>
            </a:r>
          </a:p>
          <a:p>
            <a:r>
              <a:rPr lang="es-CO" b="1" i="1" dirty="0"/>
              <a:t>EDUCACION PARA  LA SEXUALIDAD   Y LA CONSTRUCCION DE  CUIDADANIA</a:t>
            </a:r>
            <a:endParaRPr lang="es-CO" b="1" dirty="0"/>
          </a:p>
          <a:p>
            <a:pPr lvl="0"/>
            <a:r>
              <a:rPr lang="es-CO" b="1" dirty="0"/>
              <a:t>DERECHOS  HUMANOS SEXUALES  Y REPRODUCTIVOS  -CUIDO MI CUERPO</a:t>
            </a:r>
          </a:p>
          <a:p>
            <a:pPr lvl="0"/>
            <a:r>
              <a:rPr lang="es-CO" b="1" dirty="0"/>
              <a:t>PREVENCION DE  EMBARAZOS  EN  ADOLESCENTES</a:t>
            </a:r>
          </a:p>
          <a:p>
            <a:r>
              <a:rPr lang="es-CO" b="1" dirty="0"/>
              <a:t>DERECHOS  HUMANOS:  </a:t>
            </a:r>
            <a:r>
              <a:rPr lang="es-CO" dirty="0"/>
              <a:t>Prevención de la violencia  escolar   (  ajuste  de  Manuales  de  Convivencia  desde  las practicas  restaurativas  teniendo en cuenta  el contexto), violencia  intrafamiliar  y violencia  escolar.</a:t>
            </a:r>
          </a:p>
          <a:p>
            <a:r>
              <a:rPr lang="es-CO" b="1" i="1" dirty="0"/>
              <a:t>USO  DEL  TIEMPO LIBRE</a:t>
            </a:r>
            <a:r>
              <a:rPr lang="es-CO" b="1" dirty="0"/>
              <a:t>: </a:t>
            </a:r>
            <a:r>
              <a:rPr lang="es-CO" dirty="0"/>
              <a:t> se enmarca en la necesidad de crear espacios para la lúdica, la creatividad, las vivencias formativas y de apropiación de proyectos de vida, como medio preventivo de la violencia en su entorno escolar y familiar.</a:t>
            </a:r>
          </a:p>
          <a:p>
            <a:pPr lvl="0"/>
            <a:r>
              <a:rPr lang="es-CO" dirty="0"/>
              <a:t>Tener  la oportunidad  de profesionalizarse   desde  su contexto rural cumpliendo  son su proyecto  de  vida,  con el fin de  que  no emigren  hacia  las  ciudades.</a:t>
            </a:r>
          </a:p>
        </p:txBody>
      </p:sp>
    </p:spTree>
    <p:extLst>
      <p:ext uri="{BB962C8B-B14F-4D97-AF65-F5344CB8AC3E}">
        <p14:creationId xmlns:p14="http://schemas.microsoft.com/office/powerpoint/2010/main" val="125725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02CC4E-3766-89AB-BAC6-AC8892A4BF27}"/>
              </a:ext>
            </a:extLst>
          </p:cNvPr>
          <p:cNvSpPr txBox="1"/>
          <p:nvPr/>
        </p:nvSpPr>
        <p:spPr>
          <a:xfrm>
            <a:off x="827584" y="836712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latin typeface="Comic Sans MS" panose="030F0702030302020204" pitchFamily="66" charset="0"/>
              </a:rPr>
              <a:t>2. PROCESO: PROYECCIÓN A LA COMUNIDAD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A6006-6D77-4F4C-A691-B6DFB6593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525281" cy="26431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D5EFB0-98DB-440A-9C6D-F28FB93AF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29000"/>
          <a:stretch/>
        </p:blipFill>
        <p:spPr>
          <a:xfrm>
            <a:off x="4572000" y="2734375"/>
            <a:ext cx="3086100" cy="35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8096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1804</TotalTime>
  <Words>942</Words>
  <Application>Microsoft Office PowerPoint</Application>
  <PresentationFormat>Presentación en pantalla (4:3)</PresentationFormat>
  <Paragraphs>90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Comic Sans MS</vt:lpstr>
      <vt:lpstr>Corbel</vt:lpstr>
      <vt:lpstr>Vivaldi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Familiar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Bernardo Cañas Rivera</dc:creator>
  <cp:lastModifiedBy>Alix Caceres Parada</cp:lastModifiedBy>
  <cp:revision>196</cp:revision>
  <dcterms:created xsi:type="dcterms:W3CDTF">2006-10-12T04:04:57Z</dcterms:created>
  <dcterms:modified xsi:type="dcterms:W3CDTF">2024-02-29T03:31:13Z</dcterms:modified>
</cp:coreProperties>
</file>