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64" r:id="rId4"/>
    <p:sldId id="265" r:id="rId5"/>
    <p:sldId id="267" r:id="rId6"/>
    <p:sldId id="27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B9D770-80C4-4939-B889-64083D1945D2}" type="datetimeFigureOut">
              <a:rPr lang="es-CO" smtClean="0"/>
              <a:t>14/02/2024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E1C0C5-98CD-4ACF-9517-89701FA7AE2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4797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E1C0C5-98CD-4ACF-9517-89701FA7AE28}" type="slidenum">
              <a:rPr lang="es-CO" smtClean="0"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77291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A17D6-9ED9-40A2-9ED1-2AE28E9FAB10}" type="datetimeFigureOut">
              <a:rPr lang="es-CO" smtClean="0"/>
              <a:t>14/02/2024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3F908-2234-4EE0-B5B8-1B2451EEA7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45140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A17D6-9ED9-40A2-9ED1-2AE28E9FAB10}" type="datetimeFigureOut">
              <a:rPr lang="es-CO" smtClean="0"/>
              <a:t>14/02/2024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3F908-2234-4EE0-B5B8-1B2451EEA7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852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A17D6-9ED9-40A2-9ED1-2AE28E9FAB10}" type="datetimeFigureOut">
              <a:rPr lang="es-CO" smtClean="0"/>
              <a:t>14/02/2024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3F908-2234-4EE0-B5B8-1B2451EEA793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2829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A17D6-9ED9-40A2-9ED1-2AE28E9FAB10}" type="datetimeFigureOut">
              <a:rPr lang="es-CO" smtClean="0"/>
              <a:t>14/02/2024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3F908-2234-4EE0-B5B8-1B2451EEA7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64273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A17D6-9ED9-40A2-9ED1-2AE28E9FAB10}" type="datetimeFigureOut">
              <a:rPr lang="es-CO" smtClean="0"/>
              <a:t>14/02/2024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3F908-2234-4EE0-B5B8-1B2451EEA793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95581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A17D6-9ED9-40A2-9ED1-2AE28E9FAB10}" type="datetimeFigureOut">
              <a:rPr lang="es-CO" smtClean="0"/>
              <a:t>14/02/2024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3F908-2234-4EE0-B5B8-1B2451EEA7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685553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A17D6-9ED9-40A2-9ED1-2AE28E9FAB10}" type="datetimeFigureOut">
              <a:rPr lang="es-CO" smtClean="0"/>
              <a:t>14/02/2024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3F908-2234-4EE0-B5B8-1B2451EEA7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77897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A17D6-9ED9-40A2-9ED1-2AE28E9FAB10}" type="datetimeFigureOut">
              <a:rPr lang="es-CO" smtClean="0"/>
              <a:t>14/02/2024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3F908-2234-4EE0-B5B8-1B2451EEA7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2026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A17D6-9ED9-40A2-9ED1-2AE28E9FAB10}" type="datetimeFigureOut">
              <a:rPr lang="es-CO" smtClean="0"/>
              <a:t>14/02/2024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3F908-2234-4EE0-B5B8-1B2451EEA7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0942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A17D6-9ED9-40A2-9ED1-2AE28E9FAB10}" type="datetimeFigureOut">
              <a:rPr lang="es-CO" smtClean="0"/>
              <a:t>14/02/2024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3F908-2234-4EE0-B5B8-1B2451EEA7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38477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A17D6-9ED9-40A2-9ED1-2AE28E9FAB10}" type="datetimeFigureOut">
              <a:rPr lang="es-CO" smtClean="0"/>
              <a:t>14/02/2024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3F908-2234-4EE0-B5B8-1B2451EEA7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35191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A17D6-9ED9-40A2-9ED1-2AE28E9FAB10}" type="datetimeFigureOut">
              <a:rPr lang="es-CO" smtClean="0"/>
              <a:t>14/02/2024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3F908-2234-4EE0-B5B8-1B2451EEA7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9700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A17D6-9ED9-40A2-9ED1-2AE28E9FAB10}" type="datetimeFigureOut">
              <a:rPr lang="es-CO" smtClean="0"/>
              <a:t>14/02/2024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3F908-2234-4EE0-B5B8-1B2451EEA7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2617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A17D6-9ED9-40A2-9ED1-2AE28E9FAB10}" type="datetimeFigureOut">
              <a:rPr lang="es-CO" smtClean="0"/>
              <a:t>14/02/2024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3F908-2234-4EE0-B5B8-1B2451EEA7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45190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A17D6-9ED9-40A2-9ED1-2AE28E9FAB10}" type="datetimeFigureOut">
              <a:rPr lang="es-CO" smtClean="0"/>
              <a:t>14/02/2024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3F908-2234-4EE0-B5B8-1B2451EEA7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23178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A17D6-9ED9-40A2-9ED1-2AE28E9FAB10}" type="datetimeFigureOut">
              <a:rPr lang="es-CO" smtClean="0"/>
              <a:t>14/02/2024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3F908-2234-4EE0-B5B8-1B2451EEA7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51057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A17D6-9ED9-40A2-9ED1-2AE28E9FAB10}" type="datetimeFigureOut">
              <a:rPr lang="es-CO" smtClean="0"/>
              <a:t>14/02/2024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FD3F908-2234-4EE0-B5B8-1B2451EEA7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12016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2547714"/>
          </a:xfrm>
        </p:spPr>
        <p:txBody>
          <a:bodyPr>
            <a:noAutofit/>
          </a:bodyPr>
          <a:lstStyle/>
          <a:p>
            <a:r>
              <a:rPr lang="es-CO" sz="5400" b="1" dirty="0">
                <a:solidFill>
                  <a:srgbClr val="C00000"/>
                </a:solidFill>
                <a:latin typeface="Algerian" panose="04020705040A02060702" pitchFamily="82" charset="0"/>
              </a:rPr>
              <a:t>AUDIENCIA PÚBLICA DE RENDICIÓN DE CUENTAS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900055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es-CO" sz="4000" b="1" dirty="0">
                <a:solidFill>
                  <a:srgbClr val="002060"/>
                </a:solidFill>
                <a:latin typeface="Cooper Black" panose="0208090404030B020404" pitchFamily="18" charset="0"/>
              </a:rPr>
              <a:t>ÁREA DE GESTIÓN DIRECTIVA</a:t>
            </a:r>
          </a:p>
          <a:p>
            <a:r>
              <a:rPr lang="es-CO" sz="4000" b="1" dirty="0">
                <a:solidFill>
                  <a:srgbClr val="002060"/>
                </a:solidFill>
                <a:latin typeface="Cooper Black" panose="0208090404030B020404" pitchFamily="18" charset="0"/>
              </a:rPr>
              <a:t>2023 </a:t>
            </a:r>
          </a:p>
        </p:txBody>
      </p:sp>
    </p:spTree>
    <p:extLst>
      <p:ext uri="{BB962C8B-B14F-4D97-AF65-F5344CB8AC3E}">
        <p14:creationId xmlns:p14="http://schemas.microsoft.com/office/powerpoint/2010/main" val="3026661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>
                <a:solidFill>
                  <a:srgbClr val="C00000"/>
                </a:solidFill>
              </a:rPr>
              <a:t>¿QUÉ SE LOGRÓ?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/>
          </a:bodyPr>
          <a:lstStyle/>
          <a:p>
            <a:endParaRPr lang="es-ES" b="1" dirty="0"/>
          </a:p>
          <a:p>
            <a:r>
              <a:rPr lang="es-ES" i="1" dirty="0">
                <a:solidFill>
                  <a:schemeClr val="tx1"/>
                </a:solidFill>
              </a:rPr>
              <a:t>Resignificar la misión y la visión teniendo en cuenta recomendaciones hechas por la SED a través de visita realizada a la Institución Educativa Rural Capitanlargo.</a:t>
            </a:r>
          </a:p>
          <a:p>
            <a:r>
              <a:rPr lang="es-ES" i="1" dirty="0">
                <a:solidFill>
                  <a:schemeClr val="tx1"/>
                </a:solidFill>
              </a:rPr>
              <a:t>Promover y difundir de la misión y la visión institucional.</a:t>
            </a:r>
          </a:p>
          <a:p>
            <a:r>
              <a:rPr lang="es-ES" i="1" dirty="0">
                <a:solidFill>
                  <a:schemeClr val="tx1"/>
                </a:solidFill>
              </a:rPr>
              <a:t>Conformación de los estamentos del gobierno estudiantil vinculando a los padres de familia de manera activa.</a:t>
            </a:r>
          </a:p>
          <a:p>
            <a:r>
              <a:rPr lang="es-ES" i="1" dirty="0">
                <a:solidFill>
                  <a:schemeClr val="tx1"/>
                </a:solidFill>
              </a:rPr>
              <a:t>Cumplir oportunamente todos los lineamientos de la SED y el MEN.</a:t>
            </a:r>
          </a:p>
          <a:p>
            <a:r>
              <a:rPr lang="es-ES" i="1" dirty="0">
                <a:solidFill>
                  <a:schemeClr val="tx1"/>
                </a:solidFill>
              </a:rPr>
              <a:t>Iniciar con la capacitación a estudiantes y exalumnos de la institución en conocimientos de panadería a través de convenio con el SENA:</a:t>
            </a:r>
          </a:p>
        </p:txBody>
      </p:sp>
    </p:spTree>
    <p:extLst>
      <p:ext uri="{BB962C8B-B14F-4D97-AF65-F5344CB8AC3E}">
        <p14:creationId xmlns:p14="http://schemas.microsoft.com/office/powerpoint/2010/main" val="1173859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4800" b="1" dirty="0">
                <a:solidFill>
                  <a:srgbClr val="C00000"/>
                </a:solidFill>
              </a:rPr>
              <a:t>¿CÓMO SE LOGRÓ?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598" y="2180492"/>
            <a:ext cx="8351521" cy="4262512"/>
          </a:xfrm>
        </p:spPr>
        <p:txBody>
          <a:bodyPr>
            <a:normAutofit/>
          </a:bodyPr>
          <a:lstStyle/>
          <a:p>
            <a:r>
              <a:rPr lang="es-ES" i="1" dirty="0">
                <a:solidFill>
                  <a:schemeClr val="tx1"/>
                </a:solidFill>
              </a:rPr>
              <a:t>Trabajando en equipos y realizando oportunamente las socializaciones.</a:t>
            </a:r>
          </a:p>
          <a:p>
            <a:r>
              <a:rPr lang="es-ES" i="1" dirty="0">
                <a:solidFill>
                  <a:schemeClr val="tx1"/>
                </a:solidFill>
              </a:rPr>
              <a:t>Realizando las exposiciones y socializaciones a la comunidad educativa.</a:t>
            </a:r>
          </a:p>
          <a:p>
            <a:r>
              <a:rPr lang="es-ES" i="1" dirty="0">
                <a:solidFill>
                  <a:schemeClr val="tx1"/>
                </a:solidFill>
              </a:rPr>
              <a:t>Cumpliendo con la elección democrática y participativa de los estamentos del gobierno escolar.</a:t>
            </a:r>
          </a:p>
          <a:p>
            <a:r>
              <a:rPr lang="es-ES" i="1" dirty="0">
                <a:solidFill>
                  <a:schemeClr val="tx1"/>
                </a:solidFill>
              </a:rPr>
              <a:t>Realizando oportunamente las reuniones de grupos de docentes, asambleas de padres y estamentos del gobierno escolar.</a:t>
            </a:r>
          </a:p>
          <a:p>
            <a:r>
              <a:rPr lang="es-ES" i="1" dirty="0">
                <a:solidFill>
                  <a:schemeClr val="tx1"/>
                </a:solidFill>
              </a:rPr>
              <a:t>Estableciendo convenios con entidades externas que complementen las actividades académicas.</a:t>
            </a:r>
          </a:p>
          <a:p>
            <a:r>
              <a:rPr lang="es-ES" i="1" dirty="0">
                <a:solidFill>
                  <a:schemeClr val="tx1"/>
                </a:solidFill>
              </a:rPr>
              <a:t>Gestionando recursos a través de otras entidades para solventar las necesidades de las diferentes sedes de la Institución.</a:t>
            </a:r>
          </a:p>
        </p:txBody>
      </p:sp>
    </p:spTree>
    <p:extLst>
      <p:ext uri="{BB962C8B-B14F-4D97-AF65-F5344CB8AC3E}">
        <p14:creationId xmlns:p14="http://schemas.microsoft.com/office/powerpoint/2010/main" val="1752533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>
                <a:solidFill>
                  <a:srgbClr val="C00000"/>
                </a:solidFill>
              </a:rPr>
              <a:t>¿Qué impacto alcanzo?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599" y="1674056"/>
            <a:ext cx="7113564" cy="4367308"/>
          </a:xfrm>
        </p:spPr>
        <p:txBody>
          <a:bodyPr>
            <a:normAutofit/>
          </a:bodyPr>
          <a:lstStyle/>
          <a:p>
            <a:endParaRPr lang="es-ES" dirty="0"/>
          </a:p>
          <a:p>
            <a:r>
              <a:rPr lang="es-ES" i="1" dirty="0">
                <a:solidFill>
                  <a:schemeClr val="tx1"/>
                </a:solidFill>
              </a:rPr>
              <a:t>Impactar positivamente a la comunidad educativa, poniendo al servicio de todos las capacidades propias del quehacer educativo. </a:t>
            </a:r>
          </a:p>
          <a:p>
            <a:r>
              <a:rPr lang="es-ES" i="1" dirty="0">
                <a:solidFill>
                  <a:schemeClr val="tx1"/>
                </a:solidFill>
              </a:rPr>
              <a:t>Ofrecer participación a toda la comunidad educativa brindando los espacios necesarios que garantizan el desarrollo armónico del al Institución.</a:t>
            </a:r>
          </a:p>
          <a:p>
            <a:r>
              <a:rPr lang="es-ES" i="1" dirty="0">
                <a:solidFill>
                  <a:schemeClr val="tx1"/>
                </a:solidFill>
              </a:rPr>
              <a:t>Graduar un número importante de estudiantes logrando durante el 2023 la promoción mas nutrida de la historia de la institución (30 estudiantes).</a:t>
            </a:r>
          </a:p>
        </p:txBody>
      </p:sp>
    </p:spTree>
    <p:extLst>
      <p:ext uri="{BB962C8B-B14F-4D97-AF65-F5344CB8AC3E}">
        <p14:creationId xmlns:p14="http://schemas.microsoft.com/office/powerpoint/2010/main" val="2770081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5400" b="1" dirty="0">
                <a:solidFill>
                  <a:srgbClr val="C00000"/>
                </a:solidFill>
              </a:rPr>
              <a:t>¿Que se proyecta?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i="1" dirty="0">
                <a:solidFill>
                  <a:schemeClr val="tx1"/>
                </a:solidFill>
              </a:rPr>
              <a:t>Implementar estrategias que permitan la vinculación del sector productivo al funcionamiento de la IER Capitanlargo para fortalecer los PPP y la apropiación de las políticas educativas en la región.</a:t>
            </a:r>
          </a:p>
          <a:p>
            <a:r>
              <a:rPr lang="es-ES" i="1" dirty="0">
                <a:solidFill>
                  <a:schemeClr val="tx1"/>
                </a:solidFill>
              </a:rPr>
              <a:t>Motivar a los estudiantes para que su participación en los estamentos del gobierno escolar sea activa y participativa en favor del buen desarrollo de las actividades escolares.</a:t>
            </a:r>
          </a:p>
          <a:p>
            <a:r>
              <a:rPr lang="es-ES" i="1" dirty="0">
                <a:solidFill>
                  <a:schemeClr val="tx1"/>
                </a:solidFill>
              </a:rPr>
              <a:t>Incentivar el sentido de pertenencia en los estudiantes para que se garantice la permanencia en el sistema educativo y mejorar los resultados en la apropiación de los aprendizajes.</a:t>
            </a:r>
          </a:p>
        </p:txBody>
      </p:sp>
    </p:spTree>
    <p:extLst>
      <p:ext uri="{BB962C8B-B14F-4D97-AF65-F5344CB8AC3E}">
        <p14:creationId xmlns:p14="http://schemas.microsoft.com/office/powerpoint/2010/main" val="2441724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/>
          </a:bodyPr>
          <a:lstStyle/>
          <a:p>
            <a:r>
              <a:rPr lang="es-CO" sz="8000" b="1" dirty="0">
                <a:solidFill>
                  <a:srgbClr val="002060"/>
                </a:solidFill>
              </a:rPr>
              <a:t>¡GRACIAS!</a:t>
            </a: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9C3EBBC1-F1DE-DD70-1009-06B242A058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01191" y="1988840"/>
            <a:ext cx="6359595" cy="4475271"/>
          </a:xfrm>
        </p:spPr>
      </p:pic>
    </p:spTree>
    <p:extLst>
      <p:ext uri="{BB962C8B-B14F-4D97-AF65-F5344CB8AC3E}">
        <p14:creationId xmlns:p14="http://schemas.microsoft.com/office/powerpoint/2010/main" val="35880024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148</TotalTime>
  <Words>355</Words>
  <Application>Microsoft Office PowerPoint</Application>
  <PresentationFormat>Presentación en pantalla (4:3)</PresentationFormat>
  <Paragraphs>28</Paragraphs>
  <Slides>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Algerian</vt:lpstr>
      <vt:lpstr>Arial</vt:lpstr>
      <vt:lpstr>Calibri</vt:lpstr>
      <vt:lpstr>Cooper Black</vt:lpstr>
      <vt:lpstr>Trebuchet MS</vt:lpstr>
      <vt:lpstr>Wingdings 3</vt:lpstr>
      <vt:lpstr>Faceta</vt:lpstr>
      <vt:lpstr>AUDIENCIA PÚBLICA DE RENDICIÓN DE CUENTAS</vt:lpstr>
      <vt:lpstr>¿QUÉ SE LOGRÓ?</vt:lpstr>
      <vt:lpstr>¿CÓMO SE LOGRÓ?</vt:lpstr>
      <vt:lpstr>¿Qué impacto alcanzo?</vt:lpstr>
      <vt:lpstr>¿Que se proyecta? </vt:lpstr>
      <vt:lpstr>¡GRACIAS!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AUDIENCIA PÚBLICA DE RENDICIÓN DE CUENTAS 2002</dc:title>
  <dc:creator>Usuario</dc:creator>
  <cp:lastModifiedBy>alberto quintero galvis</cp:lastModifiedBy>
  <cp:revision>27</cp:revision>
  <dcterms:modified xsi:type="dcterms:W3CDTF">2024-02-14T11:38:12Z</dcterms:modified>
</cp:coreProperties>
</file>