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9" r:id="rId2"/>
    <p:sldId id="260" r:id="rId3"/>
    <p:sldId id="269" r:id="rId4"/>
    <p:sldId id="270" r:id="rId5"/>
    <p:sldId id="261" r:id="rId6"/>
    <p:sldId id="262" r:id="rId7"/>
    <p:sldId id="268"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99"/>
    <a:srgbClr val="003300"/>
    <a:srgbClr val="009900"/>
    <a:srgbClr val="13037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0E1A5-EAC7-47F6-99E1-B971FE9E8B2C}" type="datetimeFigureOut">
              <a:rPr lang="es-CO" smtClean="0"/>
              <a:t>27/02/2023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3BE7C-D25C-4139-9AF0-0450D2865DB2}" type="slidenum">
              <a:rPr lang="es-CO" smtClean="0"/>
              <a:t>‹Nº›</a:t>
            </a:fld>
            <a:endParaRPr lang="es-CO"/>
          </a:p>
        </p:txBody>
      </p:sp>
    </p:spTree>
    <p:extLst>
      <p:ext uri="{BB962C8B-B14F-4D97-AF65-F5344CB8AC3E}">
        <p14:creationId xmlns:p14="http://schemas.microsoft.com/office/powerpoint/2010/main" val="204042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703BE7C-D25C-4139-9AF0-0450D2865DB2}" type="slidenum">
              <a:rPr lang="es-CO" smtClean="0"/>
              <a:t>2</a:t>
            </a:fld>
            <a:endParaRPr lang="es-CO"/>
          </a:p>
        </p:txBody>
      </p:sp>
    </p:spTree>
    <p:extLst>
      <p:ext uri="{BB962C8B-B14F-4D97-AF65-F5344CB8AC3E}">
        <p14:creationId xmlns:p14="http://schemas.microsoft.com/office/powerpoint/2010/main" val="427872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703BE7C-D25C-4139-9AF0-0450D2865DB2}" type="slidenum">
              <a:rPr lang="es-CO" smtClean="0"/>
              <a:t>3</a:t>
            </a:fld>
            <a:endParaRPr lang="es-CO"/>
          </a:p>
        </p:txBody>
      </p:sp>
    </p:spTree>
    <p:extLst>
      <p:ext uri="{BB962C8B-B14F-4D97-AF65-F5344CB8AC3E}">
        <p14:creationId xmlns:p14="http://schemas.microsoft.com/office/powerpoint/2010/main" val="172565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703BE7C-D25C-4139-9AF0-0450D2865DB2}" type="slidenum">
              <a:rPr lang="es-CO" smtClean="0"/>
              <a:t>4</a:t>
            </a:fld>
            <a:endParaRPr lang="es-CO"/>
          </a:p>
        </p:txBody>
      </p:sp>
    </p:spTree>
    <p:extLst>
      <p:ext uri="{BB962C8B-B14F-4D97-AF65-F5344CB8AC3E}">
        <p14:creationId xmlns:p14="http://schemas.microsoft.com/office/powerpoint/2010/main" val="152810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0649DEDF-A6EF-4C04-A473-7E1854179B2E}" type="datetimeFigureOut">
              <a:rPr lang="es-CO" smtClean="0"/>
              <a:t>27/02/2023</a:t>
            </a:fld>
            <a:endParaRPr lang="es-CO"/>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O"/>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8D64167-EBAA-4039-B8F6-0B39E674EBCD}"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649DEDF-A6EF-4C04-A473-7E1854179B2E}" type="datetimeFigureOut">
              <a:rPr lang="es-CO" smtClean="0"/>
              <a:t>27/02/2023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8D64167-EBAA-4039-B8F6-0B39E674EBCD}"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649DEDF-A6EF-4C04-A473-7E1854179B2E}" type="datetimeFigureOut">
              <a:rPr lang="es-CO" smtClean="0"/>
              <a:t>27/02/2023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8D64167-EBAA-4039-B8F6-0B39E674EBCD}"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0649DEDF-A6EF-4C04-A473-7E1854179B2E}" type="datetimeFigureOut">
              <a:rPr lang="es-CO" smtClean="0"/>
              <a:t>27/02/2023</a:t>
            </a:fld>
            <a:endParaRPr lang="es-CO"/>
          </a:p>
        </p:txBody>
      </p:sp>
      <p:sp>
        <p:nvSpPr>
          <p:cNvPr id="5" name="4 Marcador de pie de página"/>
          <p:cNvSpPr>
            <a:spLocks noGrp="1"/>
          </p:cNvSpPr>
          <p:nvPr>
            <p:ph type="ftr" sz="quarter" idx="11"/>
          </p:nvPr>
        </p:nvSpPr>
        <p:spPr>
          <a:xfrm>
            <a:off x="457200" y="6480969"/>
            <a:ext cx="4260056" cy="300831"/>
          </a:xfrm>
        </p:spPr>
        <p:txBody>
          <a:bodyPr/>
          <a:lstStyle/>
          <a:p>
            <a:endParaRPr lang="es-CO"/>
          </a:p>
        </p:txBody>
      </p:sp>
      <p:sp>
        <p:nvSpPr>
          <p:cNvPr id="6" name="5 Marcador de número de diapositiva"/>
          <p:cNvSpPr>
            <a:spLocks noGrp="1"/>
          </p:cNvSpPr>
          <p:nvPr>
            <p:ph type="sldNum" sz="quarter" idx="12"/>
          </p:nvPr>
        </p:nvSpPr>
        <p:spPr/>
        <p:txBody>
          <a:bodyPr/>
          <a:lstStyle/>
          <a:p>
            <a:fld id="{98D64167-EBAA-4039-B8F6-0B39E674EBCD}"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0649DEDF-A6EF-4C04-A473-7E1854179B2E}" type="datetimeFigureOut">
              <a:rPr lang="es-CO" smtClean="0"/>
              <a:t>27/02/2023</a:t>
            </a:fld>
            <a:endParaRPr lang="es-CO"/>
          </a:p>
        </p:txBody>
      </p:sp>
      <p:sp>
        <p:nvSpPr>
          <p:cNvPr id="5" name="4 Marcador de pie de página"/>
          <p:cNvSpPr>
            <a:spLocks noGrp="1"/>
          </p:cNvSpPr>
          <p:nvPr>
            <p:ph type="ftr" sz="quarter" idx="11"/>
          </p:nvPr>
        </p:nvSpPr>
        <p:spPr>
          <a:xfrm>
            <a:off x="2619376" y="6480969"/>
            <a:ext cx="4260056" cy="300831"/>
          </a:xfrm>
        </p:spPr>
        <p:txBody>
          <a:bodyPr/>
          <a:lstStyle/>
          <a:p>
            <a:endParaRPr lang="es-CO"/>
          </a:p>
        </p:txBody>
      </p:sp>
      <p:sp>
        <p:nvSpPr>
          <p:cNvPr id="6" name="5 Marcador de número de diapositiva"/>
          <p:cNvSpPr>
            <a:spLocks noGrp="1"/>
          </p:cNvSpPr>
          <p:nvPr>
            <p:ph type="sldNum" sz="quarter" idx="12"/>
          </p:nvPr>
        </p:nvSpPr>
        <p:spPr>
          <a:xfrm>
            <a:off x="8451056" y="809624"/>
            <a:ext cx="502920" cy="300831"/>
          </a:xfrm>
        </p:spPr>
        <p:txBody>
          <a:bodyPr/>
          <a:lstStyle/>
          <a:p>
            <a:fld id="{98D64167-EBAA-4039-B8F6-0B39E674EBCD}" type="slidenum">
              <a:rPr lang="es-CO" smtClean="0"/>
              <a:t>‹Nº›</a:t>
            </a:fld>
            <a:endParaRPr lang="es-CO"/>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0649DEDF-A6EF-4C04-A473-7E1854179B2E}" type="datetimeFigureOut">
              <a:rPr lang="es-CO" smtClean="0"/>
              <a:t>27/02/2023</a:t>
            </a:fld>
            <a:endParaRPr lang="es-CO"/>
          </a:p>
        </p:txBody>
      </p:sp>
      <p:sp>
        <p:nvSpPr>
          <p:cNvPr id="6" name="5 Marcador de pie de página"/>
          <p:cNvSpPr>
            <a:spLocks noGrp="1"/>
          </p:cNvSpPr>
          <p:nvPr>
            <p:ph type="ftr" sz="quarter" idx="11"/>
          </p:nvPr>
        </p:nvSpPr>
        <p:spPr>
          <a:xfrm>
            <a:off x="457200" y="6480969"/>
            <a:ext cx="4260056" cy="301752"/>
          </a:xfrm>
        </p:spPr>
        <p:txBody>
          <a:bodyPr/>
          <a:lstStyle/>
          <a:p>
            <a:endParaRPr lang="es-CO"/>
          </a:p>
        </p:txBody>
      </p:sp>
      <p:sp>
        <p:nvSpPr>
          <p:cNvPr id="7" name="6 Marcador de número de diapositiva"/>
          <p:cNvSpPr>
            <a:spLocks noGrp="1"/>
          </p:cNvSpPr>
          <p:nvPr>
            <p:ph type="sldNum" sz="quarter" idx="12"/>
          </p:nvPr>
        </p:nvSpPr>
        <p:spPr>
          <a:xfrm>
            <a:off x="7589520" y="6480969"/>
            <a:ext cx="502920" cy="301752"/>
          </a:xfrm>
        </p:spPr>
        <p:txBody>
          <a:bodyPr/>
          <a:lstStyle/>
          <a:p>
            <a:fld id="{98D64167-EBAA-4039-B8F6-0B39E674EBCD}"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0649DEDF-A6EF-4C04-A473-7E1854179B2E}" type="datetimeFigureOut">
              <a:rPr lang="es-CO" smtClean="0"/>
              <a:t>27/02/2023</a:t>
            </a:fld>
            <a:endParaRPr lang="es-CO"/>
          </a:p>
        </p:txBody>
      </p:sp>
      <p:sp>
        <p:nvSpPr>
          <p:cNvPr id="8" name="7 Marcador de pie de página"/>
          <p:cNvSpPr>
            <a:spLocks noGrp="1"/>
          </p:cNvSpPr>
          <p:nvPr>
            <p:ph type="ftr" sz="quarter" idx="11"/>
          </p:nvPr>
        </p:nvSpPr>
        <p:spPr>
          <a:xfrm>
            <a:off x="457200" y="6480969"/>
            <a:ext cx="4261104" cy="301752"/>
          </a:xfrm>
        </p:spPr>
        <p:txBody>
          <a:bodyPr/>
          <a:lstStyle/>
          <a:p>
            <a:endParaRPr lang="es-CO"/>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98D64167-EBAA-4039-B8F6-0B39E674EBCD}"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649DEDF-A6EF-4C04-A473-7E1854179B2E}" type="datetimeFigureOut">
              <a:rPr lang="es-CO" smtClean="0"/>
              <a:t>27/02/2023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8D64167-EBAA-4039-B8F6-0B39E674EBCD}"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0649DEDF-A6EF-4C04-A473-7E1854179B2E}" type="datetimeFigureOut">
              <a:rPr lang="es-CO" smtClean="0"/>
              <a:t>27/02/2023</a:t>
            </a:fld>
            <a:endParaRPr lang="es-CO"/>
          </a:p>
        </p:txBody>
      </p:sp>
      <p:sp>
        <p:nvSpPr>
          <p:cNvPr id="3" name="2 Marcador de pie de página"/>
          <p:cNvSpPr>
            <a:spLocks noGrp="1"/>
          </p:cNvSpPr>
          <p:nvPr>
            <p:ph type="ftr" sz="quarter" idx="11"/>
          </p:nvPr>
        </p:nvSpPr>
        <p:spPr>
          <a:xfrm>
            <a:off x="457200" y="6481890"/>
            <a:ext cx="4260056" cy="300831"/>
          </a:xfrm>
        </p:spPr>
        <p:txBody>
          <a:bodyPr/>
          <a:lstStyle/>
          <a:p>
            <a:endParaRPr lang="es-CO"/>
          </a:p>
        </p:txBody>
      </p:sp>
      <p:sp>
        <p:nvSpPr>
          <p:cNvPr id="4" name="3 Marcador de número de diapositiva"/>
          <p:cNvSpPr>
            <a:spLocks noGrp="1"/>
          </p:cNvSpPr>
          <p:nvPr>
            <p:ph type="sldNum" sz="quarter" idx="12"/>
          </p:nvPr>
        </p:nvSpPr>
        <p:spPr>
          <a:xfrm>
            <a:off x="7589520" y="6480969"/>
            <a:ext cx="502920" cy="301752"/>
          </a:xfrm>
        </p:spPr>
        <p:txBody>
          <a:bodyPr/>
          <a:lstStyle/>
          <a:p>
            <a:fld id="{98D64167-EBAA-4039-B8F6-0B39E674EBCD}"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0649DEDF-A6EF-4C04-A473-7E1854179B2E}" type="datetimeFigureOut">
              <a:rPr lang="es-CO" smtClean="0"/>
              <a:t>27/02/2023</a:t>
            </a:fld>
            <a:endParaRPr lang="es-CO"/>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98D64167-EBAA-4039-B8F6-0B39E674EBCD}"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0649DEDF-A6EF-4C04-A473-7E1854179B2E}" type="datetimeFigureOut">
              <a:rPr lang="es-CO" smtClean="0"/>
              <a:t>27/02/2023</a:t>
            </a:fld>
            <a:endParaRPr lang="es-CO"/>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98D64167-EBAA-4039-B8F6-0B39E674EBCD}"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649DEDF-A6EF-4C04-A473-7E1854179B2E}" type="datetimeFigureOut">
              <a:rPr lang="es-CO" smtClean="0"/>
              <a:t>27/02/2023</a:t>
            </a:fld>
            <a:endParaRPr lang="es-CO"/>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O"/>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8D64167-EBAA-4039-B8F6-0B39E674EBCD}"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2107704"/>
          </a:xfrm>
        </p:spPr>
        <p:txBody>
          <a:bodyPr>
            <a:normAutofit fontScale="90000"/>
          </a:bodyPr>
          <a:lstStyle/>
          <a:p>
            <a:br>
              <a:rPr lang="es-CO" dirty="0"/>
            </a:br>
            <a:br>
              <a:rPr lang="es-CO" dirty="0"/>
            </a:br>
            <a:br>
              <a:rPr lang="es-CO" dirty="0"/>
            </a:br>
            <a:endParaRPr lang="es-CO" dirty="0"/>
          </a:p>
        </p:txBody>
      </p:sp>
      <p:sp>
        <p:nvSpPr>
          <p:cNvPr id="3" name="2 Marcador de contenido"/>
          <p:cNvSpPr>
            <a:spLocks noGrp="1"/>
          </p:cNvSpPr>
          <p:nvPr>
            <p:ph idx="1"/>
          </p:nvPr>
        </p:nvSpPr>
        <p:spPr>
          <a:xfrm>
            <a:off x="107504" y="476672"/>
            <a:ext cx="8884096" cy="612068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s-CO" dirty="0">
                <a:solidFill>
                  <a:srgbClr val="CC3399"/>
                </a:solidFill>
              </a:rPr>
              <a:t> </a:t>
            </a:r>
            <a:r>
              <a:rPr lang="es-CO" b="1" i="1" dirty="0">
                <a:ln w="19050">
                  <a:solidFill>
                    <a:schemeClr val="tx2">
                      <a:tint val="1000"/>
                    </a:schemeClr>
                  </a:solidFill>
                  <a:prstDash val="solid"/>
                </a:ln>
                <a:solidFill>
                  <a:srgbClr val="CC3399"/>
                </a:solidFill>
                <a:effectLst>
                  <a:outerShdw blurRad="50000" dist="50800" dir="7500000" algn="tl">
                    <a:srgbClr val="000000">
                      <a:shade val="5000"/>
                      <a:alpha val="35000"/>
                    </a:srgbClr>
                  </a:outerShdw>
                </a:effectLst>
              </a:rPr>
              <a:t>CENTRO EDUCATIVO PADRE LUIS ANTONIO ROJAS</a:t>
            </a:r>
          </a:p>
          <a:p>
            <a:pPr marL="0" indent="0" algn="just">
              <a:buNone/>
            </a:pPr>
            <a:r>
              <a:rPr lang="es-CO" sz="2800" b="1" i="1" dirty="0"/>
              <a:t>GESTIÓN DIRECTIVA </a:t>
            </a:r>
          </a:p>
          <a:p>
            <a:pPr marL="0" indent="0" algn="just">
              <a:buNone/>
            </a:pPr>
            <a:r>
              <a:rPr lang="es-CO" sz="2400" b="1" i="1" dirty="0">
                <a:solidFill>
                  <a:srgbClr val="CC3399"/>
                </a:solidFill>
              </a:rPr>
              <a:t>INTEGRANTES: </a:t>
            </a:r>
          </a:p>
          <a:p>
            <a:pPr marL="0" indent="0" algn="just">
              <a:buNone/>
            </a:pPr>
            <a:endParaRPr lang="es-CO" sz="2400" b="1" i="1" dirty="0"/>
          </a:p>
          <a:p>
            <a:pPr lvl="0">
              <a:buClr>
                <a:srgbClr val="FF388C"/>
              </a:buClr>
            </a:pPr>
            <a:r>
              <a:rPr lang="es-CO" sz="2400" dirty="0">
                <a:solidFill>
                  <a:prstClr val="black"/>
                </a:solidFill>
              </a:rPr>
              <a:t>JUSTO PASTOR RAMIREZ GELVEZ  DIRECTOR</a:t>
            </a:r>
          </a:p>
          <a:p>
            <a:pPr lvl="0">
              <a:buClr>
                <a:srgbClr val="FF388C"/>
              </a:buClr>
            </a:pPr>
            <a:r>
              <a:rPr lang="es-CO" sz="2400" dirty="0">
                <a:solidFill>
                  <a:prstClr val="black"/>
                </a:solidFill>
              </a:rPr>
              <a:t>DOCENTES</a:t>
            </a:r>
          </a:p>
          <a:p>
            <a:pPr lvl="0">
              <a:buClr>
                <a:srgbClr val="FF388C"/>
              </a:buClr>
            </a:pPr>
            <a:r>
              <a:rPr lang="es-CO" sz="2400" dirty="0">
                <a:solidFill>
                  <a:prstClr val="black"/>
                </a:solidFill>
              </a:rPr>
              <a:t>NUBIA ORTEGA</a:t>
            </a:r>
          </a:p>
          <a:p>
            <a:pPr lvl="0">
              <a:buClr>
                <a:srgbClr val="FF388C"/>
              </a:buClr>
            </a:pPr>
            <a:r>
              <a:rPr lang="es-CO" sz="2400" dirty="0">
                <a:solidFill>
                  <a:prstClr val="black"/>
                </a:solidFill>
              </a:rPr>
              <a:t>OLIDA FANNY MARTINEZ</a:t>
            </a:r>
          </a:p>
          <a:p>
            <a:pPr lvl="0">
              <a:buClr>
                <a:srgbClr val="FF388C"/>
              </a:buClr>
            </a:pPr>
            <a:r>
              <a:rPr lang="es-CO" sz="2400" dirty="0">
                <a:solidFill>
                  <a:prstClr val="black"/>
                </a:solidFill>
              </a:rPr>
              <a:t>ANA MARY RUBIO</a:t>
            </a:r>
          </a:p>
          <a:p>
            <a:pPr marL="0" indent="0" algn="just">
              <a:buNone/>
            </a:pPr>
            <a:r>
              <a:rPr lang="es-CO" sz="2400" b="1" i="1" dirty="0"/>
              <a:t>27 FEBRERO 2023</a:t>
            </a:r>
          </a:p>
          <a:p>
            <a:pPr marL="0" indent="0" algn="just">
              <a:buNone/>
            </a:pPr>
            <a:endParaRPr lang="es-CO" sz="2400" b="1" i="1" dirty="0"/>
          </a:p>
          <a:p>
            <a:pPr marL="0" indent="0" algn="just">
              <a:buNone/>
            </a:pPr>
            <a:endParaRPr lang="es-CO" sz="2400" b="1" i="1" dirty="0"/>
          </a:p>
          <a:p>
            <a:pPr marL="0" indent="0" algn="ctr">
              <a:buNone/>
            </a:pPr>
            <a:endParaRPr lang="es-CO" sz="2400" b="1" i="1" dirty="0"/>
          </a:p>
        </p:txBody>
      </p:sp>
    </p:spTree>
    <p:extLst>
      <p:ext uri="{BB962C8B-B14F-4D97-AF65-F5344CB8AC3E}">
        <p14:creationId xmlns:p14="http://schemas.microsoft.com/office/powerpoint/2010/main" val="3904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640960" cy="6264696"/>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s-MX" i="1" dirty="0">
                <a:solidFill>
                  <a:srgbClr val="002060"/>
                </a:solidFill>
              </a:rPr>
              <a:t>A</a:t>
            </a:r>
            <a:r>
              <a:rPr lang="es-CO" i="1" dirty="0">
                <a:solidFill>
                  <a:srgbClr val="002060"/>
                </a:solidFill>
              </a:rPr>
              <a:t>CCIONES </a:t>
            </a:r>
          </a:p>
          <a:p>
            <a:pPr marL="457200" indent="-457200" algn="ctr">
              <a:buFont typeface="Wingdings" panose="05000000000000000000" pitchFamily="2" charset="2"/>
              <a:buChar char="v"/>
            </a:pPr>
            <a:r>
              <a:rPr lang="es-CO" i="1" dirty="0">
                <a:solidFill>
                  <a:srgbClr val="002060"/>
                </a:solidFill>
              </a:rPr>
              <a:t>En el 2022 se actualizaron la MISION Y LA VISION DEL C,E,R Padre Luis Antonio Rojas.</a:t>
            </a:r>
          </a:p>
          <a:p>
            <a:pPr marL="457200" indent="-457200">
              <a:buFont typeface="Wingdings" panose="05000000000000000000" pitchFamily="2" charset="2"/>
              <a:buChar char="v"/>
            </a:pPr>
            <a:r>
              <a:rPr lang="es-CO" i="1" dirty="0">
                <a:solidFill>
                  <a:srgbClr val="002060"/>
                </a:solidFill>
              </a:rPr>
              <a:t>  También fueron elegidos los diferentes estamentos que conforman el Gobierno escolar entre ellos el Consejo Directivo, Consejo Académico, Comité de Convivencia, Consejo Estudiantil, Personero estudiantil, Consejo de padres, Asamblea de Padres, comité de Evaluación.</a:t>
            </a:r>
          </a:p>
        </p:txBody>
      </p:sp>
      <p:graphicFrame>
        <p:nvGraphicFramePr>
          <p:cNvPr id="5" name="4 Tabla"/>
          <p:cNvGraphicFramePr>
            <a:graphicFrameLocks noGrp="1"/>
          </p:cNvGraphicFramePr>
          <p:nvPr>
            <p:extLst>
              <p:ext uri="{D42A27DB-BD31-4B8C-83A1-F6EECF244321}">
                <p14:modId xmlns:p14="http://schemas.microsoft.com/office/powerpoint/2010/main" val="1515436951"/>
              </p:ext>
            </p:extLst>
          </p:nvPr>
        </p:nvGraphicFramePr>
        <p:xfrm>
          <a:off x="-3132856" y="1340768"/>
          <a:ext cx="45719" cy="426720"/>
        </p:xfrm>
        <a:graphic>
          <a:graphicData uri="http://schemas.openxmlformats.org/drawingml/2006/table">
            <a:tbl>
              <a:tblPr>
                <a:tableStyleId>{5C22544A-7EE6-4342-B048-85BDC9FD1C3A}</a:tableStyleId>
              </a:tblPr>
              <a:tblGrid>
                <a:gridCol w="45719">
                  <a:extLst>
                    <a:ext uri="{9D8B030D-6E8A-4147-A177-3AD203B41FA5}">
                      <a16:colId xmlns:a16="http://schemas.microsoft.com/office/drawing/2014/main" val="20000"/>
                    </a:ext>
                  </a:extLst>
                </a:gridCol>
              </a:tblGrid>
              <a:tr h="45719">
                <a:tc>
                  <a:txBody>
                    <a:bodyPr/>
                    <a:lstStyle/>
                    <a:p>
                      <a:pPr algn="l" fontAlgn="ctr"/>
                      <a:endParaRPr lang="es-CO" sz="28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248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132856" y="1340768"/>
          <a:ext cx="45719" cy="426720"/>
        </p:xfrm>
        <a:graphic>
          <a:graphicData uri="http://schemas.openxmlformats.org/drawingml/2006/table">
            <a:tbl>
              <a:tblPr>
                <a:tableStyleId>{5C22544A-7EE6-4342-B048-85BDC9FD1C3A}</a:tableStyleId>
              </a:tblPr>
              <a:tblGrid>
                <a:gridCol w="45719">
                  <a:extLst>
                    <a:ext uri="{9D8B030D-6E8A-4147-A177-3AD203B41FA5}">
                      <a16:colId xmlns:a16="http://schemas.microsoft.com/office/drawing/2014/main" val="20000"/>
                    </a:ext>
                  </a:extLst>
                </a:gridCol>
              </a:tblGrid>
              <a:tr h="45719">
                <a:tc>
                  <a:txBody>
                    <a:bodyPr/>
                    <a:lstStyle/>
                    <a:p>
                      <a:pPr algn="l" fontAlgn="ctr"/>
                      <a:endParaRPr lang="es-CO" sz="28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bl>
          </a:graphicData>
        </a:graphic>
      </p:graphicFrame>
      <p:pic>
        <p:nvPicPr>
          <p:cNvPr id="4" name="Marcador de contenido 3">
            <a:extLst>
              <a:ext uri="{FF2B5EF4-FFF2-40B4-BE49-F238E27FC236}">
                <a16:creationId xmlns:a16="http://schemas.microsoft.com/office/drawing/2014/main" id="{4419BD78-6A4B-485C-AC35-9244974305E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817" y="296862"/>
            <a:ext cx="8352366" cy="6264275"/>
          </a:xfrm>
          <a:prstGeom prst="rect">
            <a:avLst/>
          </a:prstGeom>
          <a:noFill/>
          <a:ln>
            <a:noFill/>
          </a:ln>
        </p:spPr>
      </p:pic>
    </p:spTree>
    <p:extLst>
      <p:ext uri="{BB962C8B-B14F-4D97-AF65-F5344CB8AC3E}">
        <p14:creationId xmlns:p14="http://schemas.microsoft.com/office/powerpoint/2010/main" val="237911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132856" y="1340768"/>
          <a:ext cx="45719" cy="426720"/>
        </p:xfrm>
        <a:graphic>
          <a:graphicData uri="http://schemas.openxmlformats.org/drawingml/2006/table">
            <a:tbl>
              <a:tblPr>
                <a:tableStyleId>{5C22544A-7EE6-4342-B048-85BDC9FD1C3A}</a:tableStyleId>
              </a:tblPr>
              <a:tblGrid>
                <a:gridCol w="45719">
                  <a:extLst>
                    <a:ext uri="{9D8B030D-6E8A-4147-A177-3AD203B41FA5}">
                      <a16:colId xmlns:a16="http://schemas.microsoft.com/office/drawing/2014/main" val="20000"/>
                    </a:ext>
                  </a:extLst>
                </a:gridCol>
              </a:tblGrid>
              <a:tr h="45719">
                <a:tc>
                  <a:txBody>
                    <a:bodyPr/>
                    <a:lstStyle/>
                    <a:p>
                      <a:pPr algn="l" fontAlgn="ctr"/>
                      <a:endParaRPr lang="es-CO" sz="28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bl>
          </a:graphicData>
        </a:graphic>
      </p:graphicFrame>
      <p:pic>
        <p:nvPicPr>
          <p:cNvPr id="7" name="Marcador de contenido 6">
            <a:extLst>
              <a:ext uri="{FF2B5EF4-FFF2-40B4-BE49-F238E27FC236}">
                <a16:creationId xmlns:a16="http://schemas.microsoft.com/office/drawing/2014/main" id="{0EA1541B-F2A4-433D-AE4B-DD60E6367B5B}"/>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57500" y="1849388"/>
            <a:ext cx="3429000" cy="4572000"/>
          </a:xfrm>
          <a:prstGeom prst="rect">
            <a:avLst/>
          </a:prstGeom>
          <a:noFill/>
          <a:ln>
            <a:noFill/>
          </a:ln>
        </p:spPr>
      </p:pic>
    </p:spTree>
    <p:extLst>
      <p:ext uri="{BB962C8B-B14F-4D97-AF65-F5344CB8AC3E}">
        <p14:creationId xmlns:p14="http://schemas.microsoft.com/office/powerpoint/2010/main" val="335057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388424" y="457200"/>
            <a:ext cx="603176" cy="838200"/>
          </a:xfrm>
        </p:spPr>
        <p:txBody>
          <a:bodyPr>
            <a:normAutofit fontScale="90000"/>
          </a:bodyPr>
          <a:lstStyle/>
          <a:p>
            <a:br>
              <a:rPr lang="es-CO" dirty="0"/>
            </a:br>
            <a:endParaRPr lang="es-CO" dirty="0"/>
          </a:p>
        </p:txBody>
      </p:sp>
      <p:sp>
        <p:nvSpPr>
          <p:cNvPr id="3" name="2 Marcador de contenido"/>
          <p:cNvSpPr>
            <a:spLocks noGrp="1"/>
          </p:cNvSpPr>
          <p:nvPr>
            <p:ph idx="1"/>
          </p:nvPr>
        </p:nvSpPr>
        <p:spPr>
          <a:xfrm>
            <a:off x="304800" y="332656"/>
            <a:ext cx="8686800" cy="6192688"/>
          </a:xfrm>
          <a:blipFill>
            <a:blip r:embed="rId2"/>
            <a:tile tx="0" ty="0" sx="100000" sy="100000" flip="none" algn="tl"/>
          </a:blipFill>
        </p:spPr>
        <p:style>
          <a:lnRef idx="2">
            <a:schemeClr val="accent3"/>
          </a:lnRef>
          <a:fillRef idx="1">
            <a:schemeClr val="lt1"/>
          </a:fillRef>
          <a:effectRef idx="0">
            <a:schemeClr val="accent3"/>
          </a:effectRef>
          <a:fontRef idx="minor">
            <a:schemeClr val="dk1"/>
          </a:fontRef>
        </p:style>
        <p:txBody>
          <a:bodyPr/>
          <a:lstStyle/>
          <a:p>
            <a:pPr marL="0" indent="0">
              <a:buNone/>
            </a:pPr>
            <a:r>
              <a:rPr lang="es-CO" sz="2800" b="1" i="1" dirty="0">
                <a:ln w="12700">
                  <a:solidFill>
                    <a:srgbClr val="002060"/>
                  </a:solidFill>
                  <a:prstDash val="solid"/>
                </a:ln>
                <a:solidFill>
                  <a:schemeClr val="accent3">
                    <a:lumMod val="75000"/>
                  </a:schemeClr>
                </a:solidFill>
                <a:effectLst>
                  <a:outerShdw blurRad="41275" dist="20320" dir="1800000" algn="tl" rotWithShape="0">
                    <a:srgbClr val="000000">
                      <a:alpha val="40000"/>
                    </a:srgbClr>
                  </a:outerShdw>
                </a:effectLst>
              </a:rPr>
              <a:t>                        </a:t>
            </a:r>
            <a:endParaRPr lang="es-CO" sz="3600" b="1" i="1" dirty="0">
              <a:ln w="12700">
                <a:solidFill>
                  <a:srgbClr val="002060"/>
                </a:solidFill>
                <a:prstDash val="solid"/>
              </a:ln>
              <a:solidFill>
                <a:schemeClr val="accent3">
                  <a:lumMod val="75000"/>
                </a:schemeClr>
              </a:solidFill>
              <a:effectLst>
                <a:outerShdw blurRad="41275" dist="20320" dir="1800000" algn="tl" rotWithShape="0">
                  <a:srgbClr val="000000">
                    <a:alpha val="40000"/>
                  </a:srgbClr>
                </a:outerShdw>
              </a:effectLst>
            </a:endParaRPr>
          </a:p>
          <a:p>
            <a:pPr>
              <a:buFont typeface="Wingdings" panose="05000000000000000000" pitchFamily="2" charset="2"/>
              <a:buChar char="q"/>
            </a:pPr>
            <a:endParaRPr lang="es-CO" sz="2800" i="1" dirty="0">
              <a:solidFill>
                <a:schemeClr val="tx2">
                  <a:lumMod val="75000"/>
                </a:schemeClr>
              </a:solidFill>
              <a:latin typeface="+mj-lt"/>
            </a:endParaRPr>
          </a:p>
          <a:p>
            <a:pPr marL="64008" indent="0" algn="just">
              <a:buNone/>
            </a:pPr>
            <a:endParaRPr lang="es-CO" sz="2800" i="1" dirty="0">
              <a:solidFill>
                <a:schemeClr val="tx2">
                  <a:lumMod val="75000"/>
                </a:schemeClr>
              </a:solidFill>
              <a:latin typeface="+mj-lt"/>
            </a:endParaRPr>
          </a:p>
        </p:txBody>
      </p:sp>
      <p:pic>
        <p:nvPicPr>
          <p:cNvPr id="4" name="Imagen 3">
            <a:extLst>
              <a:ext uri="{FF2B5EF4-FFF2-40B4-BE49-F238E27FC236}">
                <a16:creationId xmlns:a16="http://schemas.microsoft.com/office/drawing/2014/main" id="{E5CCE3DD-3E47-4C91-B063-A0722FB4CC67}"/>
              </a:ext>
            </a:extLst>
          </p:cNvPr>
          <p:cNvPicPr/>
          <p:nvPr/>
        </p:nvPicPr>
        <p:blipFill rotWithShape="1">
          <a:blip r:embed="rId3">
            <a:extLst>
              <a:ext uri="{28A0092B-C50C-407E-A947-70E740481C1C}">
                <a14:useLocalDpi xmlns:a14="http://schemas.microsoft.com/office/drawing/2010/main" val="0"/>
              </a:ext>
            </a:extLst>
          </a:blip>
          <a:srcRect t="25103" r="1413" b="18069"/>
          <a:stretch/>
        </p:blipFill>
        <p:spPr bwMode="auto">
          <a:xfrm>
            <a:off x="1914525" y="1466850"/>
            <a:ext cx="5314950" cy="3924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905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br>
              <a:rPr lang="es-CO" dirty="0"/>
            </a:br>
            <a:endParaRPr lang="es-CO" dirty="0"/>
          </a:p>
        </p:txBody>
      </p:sp>
      <p:sp>
        <p:nvSpPr>
          <p:cNvPr id="3" name="2 Marcador de contenido"/>
          <p:cNvSpPr>
            <a:spLocks noGrp="1"/>
          </p:cNvSpPr>
          <p:nvPr>
            <p:ph idx="1"/>
          </p:nvPr>
        </p:nvSpPr>
        <p:spPr>
          <a:xfrm>
            <a:off x="179512" y="188640"/>
            <a:ext cx="8902824" cy="6336704"/>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algn="just">
              <a:buFont typeface="Wingdings" panose="05000000000000000000" pitchFamily="2" charset="2"/>
              <a:buChar char="Ø"/>
            </a:pPr>
            <a:endParaRPr lang="es-CO" sz="2400" b="1" i="1" dirty="0">
              <a:solidFill>
                <a:schemeClr val="bg2">
                  <a:lumMod val="25000"/>
                </a:schemeClr>
              </a:solidFill>
            </a:endParaRPr>
          </a:p>
          <a:p>
            <a:pPr marL="0" indent="0" algn="just">
              <a:buNone/>
            </a:pPr>
            <a:endParaRPr lang="es-CO" sz="2400" b="1" i="1" dirty="0">
              <a:solidFill>
                <a:schemeClr val="bg2">
                  <a:lumMod val="25000"/>
                </a:schemeClr>
              </a:solidFill>
            </a:endParaRPr>
          </a:p>
          <a:p>
            <a:pPr algn="just">
              <a:buFont typeface="Wingdings" panose="05000000000000000000" pitchFamily="2" charset="2"/>
              <a:buChar char="Ø"/>
            </a:pPr>
            <a:endParaRPr lang="es-CO" sz="2000" b="1" i="1" dirty="0">
              <a:solidFill>
                <a:schemeClr val="bg2">
                  <a:lumMod val="25000"/>
                </a:schemeClr>
              </a:solidFill>
            </a:endParaRPr>
          </a:p>
        </p:txBody>
      </p:sp>
      <p:pic>
        <p:nvPicPr>
          <p:cNvPr id="4" name="Imagen 3">
            <a:extLst>
              <a:ext uri="{FF2B5EF4-FFF2-40B4-BE49-F238E27FC236}">
                <a16:creationId xmlns:a16="http://schemas.microsoft.com/office/drawing/2014/main" id="{B934002D-6CA2-4328-B2F8-CFFD0585D7CD}"/>
              </a:ext>
            </a:extLst>
          </p:cNvPr>
          <p:cNvPicPr/>
          <p:nvPr/>
        </p:nvPicPr>
        <p:blipFill rotWithShape="1">
          <a:blip r:embed="rId2" cstate="print">
            <a:extLst>
              <a:ext uri="{28A0092B-C50C-407E-A947-70E740481C1C}">
                <a14:useLocalDpi xmlns:a14="http://schemas.microsoft.com/office/drawing/2010/main" val="0"/>
              </a:ext>
            </a:extLst>
          </a:blip>
          <a:srcRect l="3428" r="36445"/>
          <a:stretch/>
        </p:blipFill>
        <p:spPr bwMode="auto">
          <a:xfrm rot="5400000">
            <a:off x="2396414" y="203986"/>
            <a:ext cx="3991132" cy="58326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108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276873"/>
            <a:ext cx="7704856"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9600" b="1" i="1" dirty="0">
                <a:ln/>
                <a:solidFill>
                  <a:srgbClr val="CC3399"/>
                </a:solidFill>
              </a:rPr>
              <a:t>GRACIAS</a:t>
            </a:r>
            <a:endParaRPr lang="es-ES" sz="9600" b="1" i="1" cap="none" spc="0" dirty="0">
              <a:ln/>
              <a:solidFill>
                <a:srgbClr val="CC3399"/>
              </a:solidFill>
              <a:effectLst/>
            </a:endParaRPr>
          </a:p>
        </p:txBody>
      </p:sp>
    </p:spTree>
    <p:extLst>
      <p:ext uri="{BB962C8B-B14F-4D97-AF65-F5344CB8AC3E}">
        <p14:creationId xmlns:p14="http://schemas.microsoft.com/office/powerpoint/2010/main" val="1372841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1096</TotalTime>
  <Words>99</Words>
  <Application>Microsoft Office PowerPoint</Application>
  <PresentationFormat>Presentación en pantalla (4:3)</PresentationFormat>
  <Paragraphs>29</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Century Gothic</vt:lpstr>
      <vt:lpstr>Verdana</vt:lpstr>
      <vt:lpstr>Wingdings</vt:lpstr>
      <vt:lpstr>Wingdings 2</vt:lpstr>
      <vt:lpstr>Brío</vt:lpstr>
      <vt:lpstr>   </vt:lpstr>
      <vt:lpstr>Presentación de PowerPoint</vt:lpstr>
      <vt:lpstr>Presentación de PowerPoint</vt:lpstr>
      <vt:lpstr>Presentación de PowerPoint</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Cpe</dc:creator>
  <cp:lastModifiedBy>Ana Mary Rubio Cahvez</cp:lastModifiedBy>
  <cp:revision>78</cp:revision>
  <dcterms:created xsi:type="dcterms:W3CDTF">2016-02-20T21:37:18Z</dcterms:created>
  <dcterms:modified xsi:type="dcterms:W3CDTF">2023-02-27T12:15:55Z</dcterms:modified>
</cp:coreProperties>
</file>