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5"/>
  </p:notesMasterIdLst>
  <p:sldIdLst>
    <p:sldId id="256" r:id="rId2"/>
    <p:sldId id="307" r:id="rId3"/>
    <p:sldId id="272" r:id="rId4"/>
    <p:sldId id="257" r:id="rId5"/>
    <p:sldId id="306" r:id="rId6"/>
    <p:sldId id="302" r:id="rId7"/>
    <p:sldId id="305" r:id="rId8"/>
    <p:sldId id="268" r:id="rId9"/>
    <p:sldId id="304" r:id="rId10"/>
    <p:sldId id="301" r:id="rId11"/>
    <p:sldId id="297" r:id="rId12"/>
    <p:sldId id="264" r:id="rId13"/>
    <p:sldId id="299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5" autoAdjust="0"/>
    <p:restoredTop sz="94660"/>
  </p:normalViewPr>
  <p:slideViewPr>
    <p:cSldViewPr>
      <p:cViewPr varScale="1">
        <p:scale>
          <a:sx n="69" d="100"/>
          <a:sy n="6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C16C1-E696-473E-98A5-D46FA3DDBDAC}" type="datetimeFigureOut">
              <a:rPr lang="es-CO" smtClean="0"/>
              <a:t>01/01/2011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D26F7-7F3B-4458-98DB-04F49BDA2F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31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D26F7-7F3B-4458-98DB-04F49BDA2F88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04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01/01/2011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01/01/2011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01/01/2011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01/01/2011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01/01/2011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01/01/2011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01/01/2011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01/01/2011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01/01/2011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01/01/2011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01/01/2011</a:t>
            </a:fld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8FB9E3-D5C3-4F15-99F5-026BFDB1B482}" type="datetimeFigureOut">
              <a:rPr lang="es-CO" smtClean="0"/>
              <a:t>01/01/2011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690048" cy="5184576"/>
          </a:xfrm>
        </p:spPr>
        <p:txBody>
          <a:bodyPr/>
          <a:lstStyle/>
          <a:p>
            <a:r>
              <a:rPr lang="es-CO" dirty="0" smtClean="0"/>
              <a:t>“</a:t>
            </a:r>
            <a:endParaRPr lang="es-CO" sz="5400" dirty="0">
              <a:solidFill>
                <a:schemeClr val="tx1"/>
              </a:solidFill>
            </a:endParaRPr>
          </a:p>
        </p:txBody>
      </p:sp>
      <p:pic>
        <p:nvPicPr>
          <p:cNvPr id="3" name="2 Imagen" descr="miguel rojas sanchez fras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5" t="26825" r="6791" b="28862"/>
          <a:stretch/>
        </p:blipFill>
        <p:spPr bwMode="auto">
          <a:xfrm>
            <a:off x="0" y="0"/>
            <a:ext cx="846043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02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EVALUACIÓN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s-CO" sz="3200" b="1" dirty="0" smtClean="0"/>
              <a:t>El retorno a la </a:t>
            </a:r>
            <a:r>
              <a:rPr lang="es-CO" sz="3200" b="1" smtClean="0"/>
              <a:t>presencialidad  nos </a:t>
            </a:r>
            <a:r>
              <a:rPr lang="es-CO" sz="3200" b="1" dirty="0" smtClean="0"/>
              <a:t>dejó ver que los niños, niñas y adolescentes extrañaban compartir con sus compañeros y docentes, la alegría de volver y el interés por aprender.</a:t>
            </a:r>
          </a:p>
        </p:txBody>
      </p:sp>
    </p:spTree>
    <p:extLst>
      <p:ext uri="{BB962C8B-B14F-4D97-AF65-F5344CB8AC3E}">
        <p14:creationId xmlns:p14="http://schemas.microsoft.com/office/powerpoint/2010/main" val="37005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39952" y="404664"/>
            <a:ext cx="4104456" cy="597666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endParaRPr lang="es-CO" sz="2600" dirty="0" smtClean="0"/>
          </a:p>
          <a:p>
            <a:pPr marL="114300" indent="0" algn="just">
              <a:buNone/>
            </a:pPr>
            <a:r>
              <a:rPr lang="es-CO" sz="3200" dirty="0" smtClean="0"/>
              <a:t>Los  estilos pedagógicos  se enfocan teniendo en cuenta  la  metodología  de  Escuela  Nueva y Pos Primaria</a:t>
            </a:r>
            <a:r>
              <a:rPr lang="es-CO" sz="3200" dirty="0"/>
              <a:t>.</a:t>
            </a:r>
          </a:p>
        </p:txBody>
      </p:sp>
      <p:pic>
        <p:nvPicPr>
          <p:cNvPr id="7" name="6 Imagen" descr="E:\IMG_20220502_1004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0" y="476672"/>
            <a:ext cx="3910214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80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68752" cy="69401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Seguimiento académico</a:t>
            </a:r>
            <a:endParaRPr lang="es-C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3528" y="1628801"/>
            <a:ext cx="7848872" cy="43204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CO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seguimiento de los resultados académicos de los estudiantes, se hizo teniendo el cuenta lo contemplado en el sistema de evaluación educativo.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55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060848"/>
            <a:ext cx="7620000" cy="1143000"/>
          </a:xfrm>
        </p:spPr>
        <p:txBody>
          <a:bodyPr/>
          <a:lstStyle/>
          <a:p>
            <a:r>
              <a:rPr lang="es-CO" dirty="0" smtClean="0"/>
              <a:t>   G    R    A    C    I    A    S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1320148" y="2967335"/>
            <a:ext cx="6503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   R    A    C    I    A    S</a:t>
            </a:r>
            <a:endParaRPr lang="es-CO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2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20999" r="37569" b="2736"/>
          <a:stretch/>
        </p:blipFill>
        <p:spPr bwMode="auto">
          <a:xfrm>
            <a:off x="1681316" y="404664"/>
            <a:ext cx="6347068" cy="58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0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GESTIÓN ACADÉMICA</a:t>
            </a:r>
            <a:endParaRPr lang="es-CO" b="1" dirty="0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457200" y="141277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b="1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457200" y="1556792"/>
            <a:ext cx="7622272" cy="3748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400" b="1" dirty="0" smtClean="0">
                <a:solidFill>
                  <a:schemeClr val="tx2">
                    <a:lumMod val="50000"/>
                  </a:schemeClr>
                </a:solidFill>
              </a:rPr>
              <a:t>Integrantes.</a:t>
            </a:r>
          </a:p>
          <a:p>
            <a:pPr algn="ctr"/>
            <a:endParaRPr lang="es-CO" sz="4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Omaira Ortega Gélvez</a:t>
            </a:r>
          </a:p>
          <a:p>
            <a:pPr algn="ctr"/>
            <a:r>
              <a:rPr lang="es-CO" sz="4000" b="1" dirty="0" err="1" smtClean="0">
                <a:solidFill>
                  <a:schemeClr val="tx2">
                    <a:lumMod val="50000"/>
                  </a:schemeClr>
                </a:solidFill>
              </a:rPr>
              <a:t>Yalile</a:t>
            </a:r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CO" sz="4000" b="1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odríguez Cadena</a:t>
            </a:r>
          </a:p>
          <a:p>
            <a:pPr algn="ctr"/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Roger Meneses</a:t>
            </a:r>
            <a:endParaRPr lang="es-CO" sz="4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CO" sz="4000" b="1" dirty="0">
                <a:solidFill>
                  <a:schemeClr val="tx2">
                    <a:lumMod val="50000"/>
                  </a:schemeClr>
                </a:solidFill>
              </a:rPr>
              <a:t>Trinidad </a:t>
            </a:r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Rincón Bautista</a:t>
            </a:r>
          </a:p>
          <a:p>
            <a:pPr algn="ctr"/>
            <a:endParaRPr lang="es-CO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266928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Diseño pedagógico</a:t>
            </a:r>
            <a:endParaRPr lang="es-C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3528" y="1196752"/>
            <a:ext cx="7776864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200" b="1" dirty="0" smtClean="0"/>
              <a:t>En  el  año  2022  se   retornó a la presencialidad, teniendo en cuenta las medidas de bioseguridad planteadas  por el Ministerio de Salud y adoptadas por el Ministerio de </a:t>
            </a:r>
            <a:r>
              <a:rPr lang="es-CO" sz="3200" b="1" dirty="0"/>
              <a:t>E</a:t>
            </a:r>
            <a:r>
              <a:rPr lang="es-CO" sz="3200" b="1" dirty="0" smtClean="0"/>
              <a:t>ducación Nacional.</a:t>
            </a:r>
          </a:p>
          <a:p>
            <a:pPr marL="0" indent="0" algn="just">
              <a:buNone/>
            </a:pPr>
            <a:r>
              <a:rPr lang="es-CO" sz="3200" b="1" dirty="0" smtClean="0"/>
              <a:t>La oportunidad de reunirnos nuevamente como consejo académico nos permitió a los docentes continuar con el diseño pedagógico en cuanto a planes de área avanzando de manera significativa en la construcción de cada uno de ellos.</a:t>
            </a:r>
          </a:p>
          <a:p>
            <a:pPr marL="0" indent="0" algn="just">
              <a:buNone/>
            </a:pPr>
            <a:endParaRPr lang="es-CO" sz="3200" b="1" dirty="0" smtClean="0"/>
          </a:p>
          <a:p>
            <a:pPr marL="0" indent="0" algn="just">
              <a:buNone/>
            </a:pPr>
            <a:endParaRPr lang="es-CO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7702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7504" y="0"/>
            <a:ext cx="8280920" cy="6858000"/>
          </a:xfrm>
        </p:spPr>
        <p:txBody>
          <a:bodyPr/>
          <a:lstStyle/>
          <a:p>
            <a:r>
              <a:rPr lang="es-CO" sz="3200" dirty="0" smtClean="0"/>
              <a:t>En cuanto al Sistema de Evaluación se retomó lo que se tenía antes de  emergencia sanitaria .</a:t>
            </a:r>
          </a:p>
          <a:p>
            <a:endParaRPr lang="es-CO" sz="3200" dirty="0"/>
          </a:p>
          <a:p>
            <a:pPr algn="just"/>
            <a:r>
              <a:rPr lang="es-CO" sz="3200" dirty="0" smtClean="0"/>
              <a:t>Con respecto a los recursos de gratuidad para educación en el año 2021 fue muy poco lo que se recibió para el trabajo pedagógico, el escaso material consistió en resmas de papel y tintas para impresora; por no haber presupuesto para impresos y publicaciones lo correspondiente a las actividades de finalización  del año escolar fue aportado por la directora y los docentes.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718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505121">
            <a:off x="5749675" y="4411205"/>
            <a:ext cx="2785120" cy="1143000"/>
          </a:xfrm>
        </p:spPr>
        <p:txBody>
          <a:bodyPr/>
          <a:lstStyle/>
          <a:p>
            <a:pPr algn="ctr"/>
            <a:r>
              <a:rPr lang="es-CO" dirty="0" smtClean="0"/>
              <a:t>Evidencias</a:t>
            </a:r>
            <a:endParaRPr lang="es-CO" dirty="0"/>
          </a:p>
        </p:txBody>
      </p:sp>
      <p:pic>
        <p:nvPicPr>
          <p:cNvPr id="1026" name="Picture 2" descr="E:\RENDICIÓN DE CUENTAS vigencia año 2018\evidencias para ano 2021\WhatsApp Image 2022-03-15 at 4.09.13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458407" cy="25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dor\Downloads\WhatsApp Image 2022-03-16 at 2.50.49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87" y="260648"/>
            <a:ext cx="3412976" cy="25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dor\Downloads\WhatsApp Image 2022-03-16 at 2.56.15 P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4" y="3068960"/>
            <a:ext cx="4959456" cy="350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blob:https://web.whatsapp.com/ae863f7f-1985-4ae3-8c17-231af2de275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82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-430\Downloads\WhatsApp Image 2022-03-16 at 5.35.18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4" y="332656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-430\Downloads\WhatsApp Image 2022-03-16 at 2.38.52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10" y="476672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-430\Downloads\WhatsApp Image 2022-03-16 at 12.55.17 P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4" y="3160068"/>
            <a:ext cx="3622939" cy="27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195736" y="332656"/>
            <a:ext cx="4041775" cy="639762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chemeClr val="accent6">
                    <a:lumMod val="75000"/>
                  </a:schemeClr>
                </a:solidFill>
              </a:rPr>
              <a:t>JORNADA   ESCOLAR</a:t>
            </a:r>
            <a:endParaRPr lang="es-CO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75856" y="764704"/>
            <a:ext cx="5184576" cy="53285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es-CO" sz="3200" b="1" dirty="0" smtClean="0"/>
          </a:p>
          <a:p>
            <a:pPr algn="just">
              <a:lnSpc>
                <a:spcPct val="150000"/>
              </a:lnSpc>
            </a:pPr>
            <a:r>
              <a:rPr lang="es-CO" sz="2800" b="1" dirty="0" smtClean="0"/>
              <a:t>La jornada escolar volvió a la normalidad,  contando con el restaurante escolar en la mayoría de sedes educativas, aunque, en algunas no hubo cobertura del 100%.</a:t>
            </a:r>
          </a:p>
        </p:txBody>
      </p:sp>
      <p:pic>
        <p:nvPicPr>
          <p:cNvPr id="1026" name="Picture 2" descr="E:\IMG_20220503_083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77400" y="-15621000"/>
            <a:ext cx="53856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E:\IMG_20220503_0835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9" y="1384638"/>
            <a:ext cx="3232785" cy="4319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4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d6f99108-1c67-4ce8-85b4-e47c8a9669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Picture 3" descr="C:\Users\Hp-430\Downloads\WhatsApp Image 2023-02-25 at 3.01.18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-430\Downloads\WhatsApp Image 2023-02-25 at 3.02.30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81" y="23961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68730" y="3717032"/>
            <a:ext cx="65575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VOLVER A LA ESCUELA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GRAN EMOCIÓN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9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Personalizado 12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48CBF6"/>
      </a:accent2>
      <a:accent3>
        <a:srgbClr val="FF6700"/>
      </a:accent3>
      <a:accent4>
        <a:srgbClr val="D4E8F4"/>
      </a:accent4>
      <a:accent5>
        <a:srgbClr val="76C5EF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1971</TotalTime>
  <Words>302</Words>
  <Application>Microsoft Office PowerPoint</Application>
  <PresentationFormat>Presentación en pantalla 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Adyacencia</vt:lpstr>
      <vt:lpstr>“</vt:lpstr>
      <vt:lpstr>Presentación de PowerPoint</vt:lpstr>
      <vt:lpstr>GESTIÓN ACADÉMICA</vt:lpstr>
      <vt:lpstr>Diseño pedagógico</vt:lpstr>
      <vt:lpstr>Presentación de PowerPoint</vt:lpstr>
      <vt:lpstr>Evidencias</vt:lpstr>
      <vt:lpstr>Presentación de PowerPoint</vt:lpstr>
      <vt:lpstr>Presentación de PowerPoint</vt:lpstr>
      <vt:lpstr>Presentación de PowerPoint</vt:lpstr>
      <vt:lpstr>EVALUACIÓN</vt:lpstr>
      <vt:lpstr>Presentación de PowerPoint</vt:lpstr>
      <vt:lpstr>Seguimiento académico</vt:lpstr>
      <vt:lpstr>   G    R    A    C    I    A    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sede santa isabel</dc:creator>
  <cp:lastModifiedBy>Cpe</cp:lastModifiedBy>
  <cp:revision>177</cp:revision>
  <dcterms:created xsi:type="dcterms:W3CDTF">2017-02-24T14:01:07Z</dcterms:created>
  <dcterms:modified xsi:type="dcterms:W3CDTF">2011-01-01T06:53:04Z</dcterms:modified>
</cp:coreProperties>
</file>