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1" r:id="rId1"/>
  </p:sldMasterIdLst>
  <p:notesMasterIdLst>
    <p:notesMasterId r:id="rId9"/>
  </p:notesMasterIdLst>
  <p:sldIdLst>
    <p:sldId id="386" r:id="rId2"/>
    <p:sldId id="387" r:id="rId3"/>
    <p:sldId id="388" r:id="rId4"/>
    <p:sldId id="389" r:id="rId5"/>
    <p:sldId id="390" r:id="rId6"/>
    <p:sldId id="391" r:id="rId7"/>
    <p:sldId id="39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6C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E81BA-E748-42F5-A08E-54F8D372B486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4B6F5-7440-441A-8821-20893AC98D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88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0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8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8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2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9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2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1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5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5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58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1DD78C5-742A-4758-6940-548F01439FCA}"/>
              </a:ext>
            </a:extLst>
          </p:cNvPr>
          <p:cNvSpPr/>
          <p:nvPr/>
        </p:nvSpPr>
        <p:spPr>
          <a:xfrm>
            <a:off x="3513004" y="6430834"/>
            <a:ext cx="526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RECTOR: HERNANDO IBARRA  </a:t>
            </a:r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33A534-340E-9933-BB0C-F2317C4253A8}"/>
              </a:ext>
            </a:extLst>
          </p:cNvPr>
          <p:cNvGrpSpPr/>
          <p:nvPr/>
        </p:nvGrpSpPr>
        <p:grpSpPr>
          <a:xfrm>
            <a:off x="221836" y="57834"/>
            <a:ext cx="2334274" cy="1522498"/>
            <a:chOff x="173187" y="90436"/>
            <a:chExt cx="2392014" cy="1487168"/>
          </a:xfrm>
        </p:grpSpPr>
        <p:pic>
          <p:nvPicPr>
            <p:cNvPr id="15" name="Picture 2" descr="I.E. MANUEL ANTONIO RUEDA JARA - Plataforma Webcolegios">
              <a:extLst>
                <a:ext uri="{FF2B5EF4-FFF2-40B4-BE49-F238E27FC236}">
                  <a16:creationId xmlns:a16="http://schemas.microsoft.com/office/drawing/2014/main" id="{324EF615-DFBA-A225-E7D2-93ABC17E7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2" y="90436"/>
              <a:ext cx="1043414" cy="106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3E787C0-7343-A1CA-936E-EAFF15766EAC}"/>
                </a:ext>
              </a:extLst>
            </p:cNvPr>
            <p:cNvSpPr txBox="1"/>
            <p:nvPr/>
          </p:nvSpPr>
          <p:spPr>
            <a:xfrm>
              <a:off x="173187" y="1156717"/>
              <a:ext cx="2392014" cy="42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/>
                <a:t>INSTITUCIÓN EDUCATIVA</a:t>
              </a:r>
            </a:p>
            <a:p>
              <a:pPr algn="ctr"/>
              <a:r>
                <a:rPr lang="es-CO" sz="1100" b="1" u="sng" dirty="0">
                  <a:solidFill>
                    <a:srgbClr val="008000"/>
                  </a:solidFill>
                </a:rPr>
                <a:t>MANUEL ANTONIO RUEDA JARA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597B93C-67D6-38A4-9B3A-9EACB1AF0873}"/>
                </a:ext>
              </a:extLst>
            </p:cNvPr>
            <p:cNvSpPr txBox="1"/>
            <p:nvPr/>
          </p:nvSpPr>
          <p:spPr>
            <a:xfrm>
              <a:off x="578751" y="1036464"/>
              <a:ext cx="1539241" cy="24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b="1" dirty="0"/>
                <a:t>VILLA DEL ROSARIO</a:t>
              </a:r>
            </a:p>
          </p:txBody>
        </p:sp>
      </p:grpSp>
      <p:sp>
        <p:nvSpPr>
          <p:cNvPr id="3" name="Google Shape;203;p17">
            <a:extLst>
              <a:ext uri="{FF2B5EF4-FFF2-40B4-BE49-F238E27FC236}">
                <a16:creationId xmlns:a16="http://schemas.microsoft.com/office/drawing/2014/main" id="{190EC9D6-9E5D-1AB1-FF1C-A624E71D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873" y="1803926"/>
            <a:ext cx="6039517" cy="47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65280"/>
              </a:buClr>
              <a:buSzPts val="2200"/>
              <a:buFont typeface="Open Sans Semibold" panose="020B0706030804020204" pitchFamily="34" charset="0"/>
              <a:buNone/>
            </a:pPr>
            <a:r>
              <a:rPr lang="en-US" altLang="en-US" sz="2800" b="1" dirty="0">
                <a:solidFill>
                  <a:srgbClr val="065280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GESTIÓN COMUNITARIA</a:t>
            </a:r>
            <a:endParaRPr lang="en-US" altLang="en-US" sz="2800" dirty="0">
              <a:cs typeface="Open Sans Semibold" panose="020B0706030804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F4DC6BF-7EBF-62F8-9A65-AA3536B3FB45}"/>
              </a:ext>
            </a:extLst>
          </p:cNvPr>
          <p:cNvGrpSpPr/>
          <p:nvPr/>
        </p:nvGrpSpPr>
        <p:grpSpPr>
          <a:xfrm>
            <a:off x="9917422" y="597041"/>
            <a:ext cx="1121649" cy="1102430"/>
            <a:chOff x="6103452" y="4867141"/>
            <a:chExt cx="1121649" cy="1102430"/>
          </a:xfrm>
        </p:grpSpPr>
        <p:sp>
          <p:nvSpPr>
            <p:cNvPr id="7" name="Google Shape;193;p17">
              <a:extLst>
                <a:ext uri="{FF2B5EF4-FFF2-40B4-BE49-F238E27FC236}">
                  <a16:creationId xmlns:a16="http://schemas.microsoft.com/office/drawing/2014/main" id="{9033216E-539A-C961-697A-8D6A67930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452" y="4867141"/>
              <a:ext cx="1121649" cy="1102430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Google Shape;211;p17">
              <a:extLst>
                <a:ext uri="{FF2B5EF4-FFF2-40B4-BE49-F238E27FC236}">
                  <a16:creationId xmlns:a16="http://schemas.microsoft.com/office/drawing/2014/main" id="{9D8A5376-9018-6E51-9F50-7A81D158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562" y="5188331"/>
              <a:ext cx="699642" cy="357414"/>
            </a:xfrm>
            <a:custGeom>
              <a:avLst/>
              <a:gdLst>
                <a:gd name="T0" fmla="*/ 2147483646 w 230"/>
                <a:gd name="T1" fmla="*/ 2147483646 h 120"/>
                <a:gd name="T2" fmla="*/ 2147483646 w 230"/>
                <a:gd name="T3" fmla="*/ 2147483646 h 120"/>
                <a:gd name="T4" fmla="*/ 2147483646 w 230"/>
                <a:gd name="T5" fmla="*/ 2147483646 h 120"/>
                <a:gd name="T6" fmla="*/ 2147483646 w 230"/>
                <a:gd name="T7" fmla="*/ 2147483646 h 120"/>
                <a:gd name="T8" fmla="*/ 2147483646 w 230"/>
                <a:gd name="T9" fmla="*/ 2147483646 h 120"/>
                <a:gd name="T10" fmla="*/ 2147483646 w 230"/>
                <a:gd name="T11" fmla="*/ 2147483646 h 120"/>
                <a:gd name="T12" fmla="*/ 2147483646 w 230"/>
                <a:gd name="T13" fmla="*/ 2147483646 h 120"/>
                <a:gd name="T14" fmla="*/ 2147483646 w 230"/>
                <a:gd name="T15" fmla="*/ 2147483646 h 120"/>
                <a:gd name="T16" fmla="*/ 2147483646 w 230"/>
                <a:gd name="T17" fmla="*/ 2147483646 h 120"/>
                <a:gd name="T18" fmla="*/ 2147483646 w 230"/>
                <a:gd name="T19" fmla="*/ 2147483646 h 120"/>
                <a:gd name="T20" fmla="*/ 2147483646 w 230"/>
                <a:gd name="T21" fmla="*/ 2147483646 h 120"/>
                <a:gd name="T22" fmla="*/ 2147483646 w 230"/>
                <a:gd name="T23" fmla="*/ 0 h 120"/>
                <a:gd name="T24" fmla="*/ 2147483646 w 230"/>
                <a:gd name="T25" fmla="*/ 2147483646 h 120"/>
                <a:gd name="T26" fmla="*/ 2147483646 w 230"/>
                <a:gd name="T27" fmla="*/ 2147483646 h 120"/>
                <a:gd name="T28" fmla="*/ 2147483646 w 230"/>
                <a:gd name="T29" fmla="*/ 2147483646 h 120"/>
                <a:gd name="T30" fmla="*/ 2147483646 w 230"/>
                <a:gd name="T31" fmla="*/ 2147483646 h 120"/>
                <a:gd name="T32" fmla="*/ 2147483646 w 230"/>
                <a:gd name="T33" fmla="*/ 2147483646 h 120"/>
                <a:gd name="T34" fmla="*/ 2147483646 w 230"/>
                <a:gd name="T35" fmla="*/ 2147483646 h 120"/>
                <a:gd name="T36" fmla="*/ 2147483646 w 230"/>
                <a:gd name="T37" fmla="*/ 2147483646 h 120"/>
                <a:gd name="T38" fmla="*/ 2147483646 w 230"/>
                <a:gd name="T39" fmla="*/ 2147483646 h 120"/>
                <a:gd name="T40" fmla="*/ 2147483646 w 230"/>
                <a:gd name="T41" fmla="*/ 2147483646 h 120"/>
                <a:gd name="T42" fmla="*/ 2147483646 w 230"/>
                <a:gd name="T43" fmla="*/ 2147483646 h 120"/>
                <a:gd name="T44" fmla="*/ 2147483646 w 230"/>
                <a:gd name="T45" fmla="*/ 2147483646 h 120"/>
                <a:gd name="T46" fmla="*/ 2147483646 w 230"/>
                <a:gd name="T47" fmla="*/ 2147483646 h 120"/>
                <a:gd name="T48" fmla="*/ 2147483646 w 230"/>
                <a:gd name="T49" fmla="*/ 2147483646 h 120"/>
                <a:gd name="T50" fmla="*/ 2147483646 w 230"/>
                <a:gd name="T51" fmla="*/ 2147483646 h 120"/>
                <a:gd name="T52" fmla="*/ 2147483646 w 230"/>
                <a:gd name="T53" fmla="*/ 2147483646 h 120"/>
                <a:gd name="T54" fmla="*/ 2147483646 w 230"/>
                <a:gd name="T55" fmla="*/ 2147483646 h 120"/>
                <a:gd name="T56" fmla="*/ 2147483646 w 230"/>
                <a:gd name="T57" fmla="*/ 2147483646 h 120"/>
                <a:gd name="T58" fmla="*/ 2147483646 w 230"/>
                <a:gd name="T59" fmla="*/ 2147483646 h 120"/>
                <a:gd name="T60" fmla="*/ 2147483646 w 230"/>
                <a:gd name="T61" fmla="*/ 2147483646 h 120"/>
                <a:gd name="T62" fmla="*/ 2147483646 w 230"/>
                <a:gd name="T63" fmla="*/ 2147483646 h 120"/>
                <a:gd name="T64" fmla="*/ 2147483646 w 230"/>
                <a:gd name="T65" fmla="*/ 2147483646 h 120"/>
                <a:gd name="T66" fmla="*/ 2147483646 w 230"/>
                <a:gd name="T67" fmla="*/ 2147483646 h 120"/>
                <a:gd name="T68" fmla="*/ 2147483646 w 230"/>
                <a:gd name="T69" fmla="*/ 2147483646 h 120"/>
                <a:gd name="T70" fmla="*/ 2147483646 w 230"/>
                <a:gd name="T71" fmla="*/ 2147483646 h 120"/>
                <a:gd name="T72" fmla="*/ 2147483646 w 230"/>
                <a:gd name="T73" fmla="*/ 2147483646 h 120"/>
                <a:gd name="T74" fmla="*/ 2147483646 w 230"/>
                <a:gd name="T75" fmla="*/ 2147483646 h 120"/>
                <a:gd name="T76" fmla="*/ 2147483646 w 230"/>
                <a:gd name="T77" fmla="*/ 2147483646 h 120"/>
                <a:gd name="T78" fmla="*/ 2147483646 w 230"/>
                <a:gd name="T79" fmla="*/ 2147483646 h 120"/>
                <a:gd name="T80" fmla="*/ 2147483646 w 230"/>
                <a:gd name="T81" fmla="*/ 2147483646 h 120"/>
                <a:gd name="T82" fmla="*/ 2147483646 w 230"/>
                <a:gd name="T83" fmla="*/ 2147483646 h 120"/>
                <a:gd name="T84" fmla="*/ 2147483646 w 230"/>
                <a:gd name="T85" fmla="*/ 2147483646 h 120"/>
                <a:gd name="T86" fmla="*/ 2147483646 w 230"/>
                <a:gd name="T87" fmla="*/ 2147483646 h 120"/>
                <a:gd name="T88" fmla="*/ 2147483646 w 230"/>
                <a:gd name="T89" fmla="*/ 2147483646 h 120"/>
                <a:gd name="T90" fmla="*/ 2147483646 w 230"/>
                <a:gd name="T91" fmla="*/ 2147483646 h 120"/>
                <a:gd name="T92" fmla="*/ 2147483646 w 230"/>
                <a:gd name="T93" fmla="*/ 2147483646 h 120"/>
                <a:gd name="T94" fmla="*/ 2147483646 w 230"/>
                <a:gd name="T95" fmla="*/ 2147483646 h 120"/>
                <a:gd name="T96" fmla="*/ 2147483646 w 230"/>
                <a:gd name="T97" fmla="*/ 2147483646 h 120"/>
                <a:gd name="T98" fmla="*/ 2147483646 w 230"/>
                <a:gd name="T99" fmla="*/ 2147483646 h 120"/>
                <a:gd name="T100" fmla="*/ 2147483646 w 230"/>
                <a:gd name="T101" fmla="*/ 2147483646 h 120"/>
                <a:gd name="T102" fmla="*/ 2147483646 w 230"/>
                <a:gd name="T103" fmla="*/ 2147483646 h 120"/>
                <a:gd name="T104" fmla="*/ 2147483646 w 230"/>
                <a:gd name="T105" fmla="*/ 2147483646 h 120"/>
                <a:gd name="T106" fmla="*/ 2147483646 w 230"/>
                <a:gd name="T107" fmla="*/ 2147483646 h 120"/>
                <a:gd name="T108" fmla="*/ 2147483646 w 230"/>
                <a:gd name="T109" fmla="*/ 2147483646 h 120"/>
                <a:gd name="T110" fmla="*/ 2147483646 w 230"/>
                <a:gd name="T111" fmla="*/ 2147483646 h 120"/>
                <a:gd name="T112" fmla="*/ 2147483646 w 230"/>
                <a:gd name="T113" fmla="*/ 2147483646 h 120"/>
                <a:gd name="T114" fmla="*/ 2147483646 w 230"/>
                <a:gd name="T115" fmla="*/ 2147483646 h 120"/>
                <a:gd name="T116" fmla="*/ 2147483646 w 230"/>
                <a:gd name="T117" fmla="*/ 2147483646 h 1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" h="120" extrusionOk="0">
                  <a:moveTo>
                    <a:pt x="166" y="113"/>
                  </a:moveTo>
                  <a:cubicBezTo>
                    <a:pt x="163" y="114"/>
                    <a:pt x="160" y="116"/>
                    <a:pt x="156" y="116"/>
                  </a:cubicBezTo>
                  <a:cubicBezTo>
                    <a:pt x="145" y="119"/>
                    <a:pt x="133" y="120"/>
                    <a:pt x="118" y="120"/>
                  </a:cubicBezTo>
                  <a:cubicBezTo>
                    <a:pt x="104" y="120"/>
                    <a:pt x="92" y="119"/>
                    <a:pt x="80" y="116"/>
                  </a:cubicBezTo>
                  <a:cubicBezTo>
                    <a:pt x="77" y="116"/>
                    <a:pt x="73" y="114"/>
                    <a:pt x="70" y="113"/>
                  </a:cubicBezTo>
                  <a:cubicBezTo>
                    <a:pt x="60" y="108"/>
                    <a:pt x="60" y="100"/>
                    <a:pt x="66" y="95"/>
                  </a:cubicBezTo>
                  <a:cubicBezTo>
                    <a:pt x="72" y="88"/>
                    <a:pt x="79" y="84"/>
                    <a:pt x="87" y="81"/>
                  </a:cubicBezTo>
                  <a:cubicBezTo>
                    <a:pt x="91" y="79"/>
                    <a:pt x="94" y="78"/>
                    <a:pt x="98" y="76"/>
                  </a:cubicBezTo>
                  <a:cubicBezTo>
                    <a:pt x="104" y="74"/>
                    <a:pt x="106" y="67"/>
                    <a:pt x="101" y="62"/>
                  </a:cubicBezTo>
                  <a:cubicBezTo>
                    <a:pt x="91" y="52"/>
                    <a:pt x="87" y="40"/>
                    <a:pt x="88" y="26"/>
                  </a:cubicBezTo>
                  <a:cubicBezTo>
                    <a:pt x="89" y="12"/>
                    <a:pt x="97" y="4"/>
                    <a:pt x="110" y="1"/>
                  </a:cubicBezTo>
                  <a:cubicBezTo>
                    <a:pt x="113" y="0"/>
                    <a:pt x="116" y="0"/>
                    <a:pt x="118" y="0"/>
                  </a:cubicBezTo>
                  <a:cubicBezTo>
                    <a:pt x="121" y="0"/>
                    <a:pt x="124" y="0"/>
                    <a:pt x="127" y="1"/>
                  </a:cubicBezTo>
                  <a:cubicBezTo>
                    <a:pt x="140" y="4"/>
                    <a:pt x="148" y="12"/>
                    <a:pt x="149" y="26"/>
                  </a:cubicBezTo>
                  <a:cubicBezTo>
                    <a:pt x="149" y="40"/>
                    <a:pt x="145" y="52"/>
                    <a:pt x="135" y="62"/>
                  </a:cubicBezTo>
                  <a:cubicBezTo>
                    <a:pt x="130" y="67"/>
                    <a:pt x="132" y="74"/>
                    <a:pt x="139" y="76"/>
                  </a:cubicBezTo>
                  <a:cubicBezTo>
                    <a:pt x="142" y="78"/>
                    <a:pt x="146" y="79"/>
                    <a:pt x="150" y="81"/>
                  </a:cubicBezTo>
                  <a:cubicBezTo>
                    <a:pt x="157" y="84"/>
                    <a:pt x="165" y="88"/>
                    <a:pt x="171" y="95"/>
                  </a:cubicBezTo>
                  <a:cubicBezTo>
                    <a:pt x="175" y="98"/>
                    <a:pt x="176" y="108"/>
                    <a:pt x="166" y="113"/>
                  </a:cubicBezTo>
                  <a:close/>
                  <a:moveTo>
                    <a:pt x="227" y="102"/>
                  </a:moveTo>
                  <a:cubicBezTo>
                    <a:pt x="222" y="98"/>
                    <a:pt x="217" y="95"/>
                    <a:pt x="212" y="93"/>
                  </a:cubicBezTo>
                  <a:cubicBezTo>
                    <a:pt x="209" y="91"/>
                    <a:pt x="207" y="90"/>
                    <a:pt x="204" y="90"/>
                  </a:cubicBezTo>
                  <a:cubicBezTo>
                    <a:pt x="200" y="88"/>
                    <a:pt x="198" y="83"/>
                    <a:pt x="202" y="80"/>
                  </a:cubicBezTo>
                  <a:cubicBezTo>
                    <a:pt x="209" y="73"/>
                    <a:pt x="212" y="64"/>
                    <a:pt x="211" y="55"/>
                  </a:cubicBezTo>
                  <a:cubicBezTo>
                    <a:pt x="211" y="45"/>
                    <a:pt x="205" y="40"/>
                    <a:pt x="196" y="37"/>
                  </a:cubicBezTo>
                  <a:cubicBezTo>
                    <a:pt x="194" y="37"/>
                    <a:pt x="192" y="37"/>
                    <a:pt x="190" y="37"/>
                  </a:cubicBezTo>
                  <a:cubicBezTo>
                    <a:pt x="188" y="37"/>
                    <a:pt x="186" y="37"/>
                    <a:pt x="184" y="37"/>
                  </a:cubicBezTo>
                  <a:cubicBezTo>
                    <a:pt x="175" y="40"/>
                    <a:pt x="169" y="45"/>
                    <a:pt x="169" y="55"/>
                  </a:cubicBezTo>
                  <a:cubicBezTo>
                    <a:pt x="169" y="64"/>
                    <a:pt x="171" y="73"/>
                    <a:pt x="178" y="80"/>
                  </a:cubicBezTo>
                  <a:cubicBezTo>
                    <a:pt x="182" y="83"/>
                    <a:pt x="180" y="88"/>
                    <a:pt x="176" y="90"/>
                  </a:cubicBezTo>
                  <a:cubicBezTo>
                    <a:pt x="176" y="90"/>
                    <a:pt x="175" y="90"/>
                    <a:pt x="175" y="90"/>
                  </a:cubicBezTo>
                  <a:cubicBezTo>
                    <a:pt x="176" y="90"/>
                    <a:pt x="177" y="91"/>
                    <a:pt x="177" y="92"/>
                  </a:cubicBezTo>
                  <a:cubicBezTo>
                    <a:pt x="181" y="95"/>
                    <a:pt x="182" y="100"/>
                    <a:pt x="181" y="105"/>
                  </a:cubicBezTo>
                  <a:cubicBezTo>
                    <a:pt x="180" y="110"/>
                    <a:pt x="177" y="114"/>
                    <a:pt x="172" y="117"/>
                  </a:cubicBezTo>
                  <a:cubicBezTo>
                    <a:pt x="170" y="117"/>
                    <a:pt x="169" y="118"/>
                    <a:pt x="168" y="118"/>
                  </a:cubicBezTo>
                  <a:cubicBezTo>
                    <a:pt x="174" y="119"/>
                    <a:pt x="182" y="120"/>
                    <a:pt x="190" y="120"/>
                  </a:cubicBezTo>
                  <a:cubicBezTo>
                    <a:pt x="200" y="120"/>
                    <a:pt x="208" y="119"/>
                    <a:pt x="216" y="117"/>
                  </a:cubicBezTo>
                  <a:cubicBezTo>
                    <a:pt x="219" y="117"/>
                    <a:pt x="221" y="116"/>
                    <a:pt x="224" y="115"/>
                  </a:cubicBezTo>
                  <a:cubicBezTo>
                    <a:pt x="230" y="112"/>
                    <a:pt x="229" y="105"/>
                    <a:pt x="227" y="102"/>
                  </a:cubicBezTo>
                  <a:close/>
                  <a:moveTo>
                    <a:pt x="55" y="105"/>
                  </a:moveTo>
                  <a:cubicBezTo>
                    <a:pt x="54" y="100"/>
                    <a:pt x="55" y="95"/>
                    <a:pt x="59" y="92"/>
                  </a:cubicBezTo>
                  <a:cubicBezTo>
                    <a:pt x="61" y="90"/>
                    <a:pt x="62" y="89"/>
                    <a:pt x="64" y="87"/>
                  </a:cubicBezTo>
                  <a:cubicBezTo>
                    <a:pt x="63" y="87"/>
                    <a:pt x="62" y="87"/>
                    <a:pt x="61" y="86"/>
                  </a:cubicBezTo>
                  <a:cubicBezTo>
                    <a:pt x="56" y="84"/>
                    <a:pt x="54" y="79"/>
                    <a:pt x="58" y="75"/>
                  </a:cubicBezTo>
                  <a:cubicBezTo>
                    <a:pt x="66" y="68"/>
                    <a:pt x="69" y="58"/>
                    <a:pt x="69" y="48"/>
                  </a:cubicBezTo>
                  <a:cubicBezTo>
                    <a:pt x="68" y="37"/>
                    <a:pt x="62" y="31"/>
                    <a:pt x="52" y="28"/>
                  </a:cubicBezTo>
                  <a:cubicBezTo>
                    <a:pt x="49" y="28"/>
                    <a:pt x="47" y="28"/>
                    <a:pt x="45" y="28"/>
                  </a:cubicBezTo>
                  <a:cubicBezTo>
                    <a:pt x="43" y="28"/>
                    <a:pt x="41" y="28"/>
                    <a:pt x="39" y="28"/>
                  </a:cubicBezTo>
                  <a:cubicBezTo>
                    <a:pt x="29" y="31"/>
                    <a:pt x="22" y="37"/>
                    <a:pt x="22" y="48"/>
                  </a:cubicBezTo>
                  <a:cubicBezTo>
                    <a:pt x="21" y="58"/>
                    <a:pt x="24" y="67"/>
                    <a:pt x="32" y="75"/>
                  </a:cubicBezTo>
                  <a:cubicBezTo>
                    <a:pt x="36" y="79"/>
                    <a:pt x="34" y="84"/>
                    <a:pt x="29" y="86"/>
                  </a:cubicBezTo>
                  <a:cubicBezTo>
                    <a:pt x="27" y="87"/>
                    <a:pt x="24" y="88"/>
                    <a:pt x="21" y="90"/>
                  </a:cubicBezTo>
                  <a:cubicBezTo>
                    <a:pt x="15" y="92"/>
                    <a:pt x="9" y="96"/>
                    <a:pt x="5" y="100"/>
                  </a:cubicBezTo>
                  <a:cubicBezTo>
                    <a:pt x="0" y="105"/>
                    <a:pt x="0" y="111"/>
                    <a:pt x="8" y="114"/>
                  </a:cubicBezTo>
                  <a:cubicBezTo>
                    <a:pt x="11" y="116"/>
                    <a:pt x="13" y="117"/>
                    <a:pt x="16" y="117"/>
                  </a:cubicBezTo>
                  <a:cubicBezTo>
                    <a:pt x="25" y="119"/>
                    <a:pt x="34" y="120"/>
                    <a:pt x="45" y="120"/>
                  </a:cubicBezTo>
                  <a:cubicBezTo>
                    <a:pt x="54" y="120"/>
                    <a:pt x="62" y="119"/>
                    <a:pt x="69" y="118"/>
                  </a:cubicBezTo>
                  <a:cubicBezTo>
                    <a:pt x="67" y="118"/>
                    <a:pt x="66" y="117"/>
                    <a:pt x="65" y="117"/>
                  </a:cubicBezTo>
                  <a:cubicBezTo>
                    <a:pt x="59" y="114"/>
                    <a:pt x="55" y="110"/>
                    <a:pt x="55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133D31C-F0CA-BEE5-18CC-BCD9DB09516D}"/>
              </a:ext>
            </a:extLst>
          </p:cNvPr>
          <p:cNvSpPr/>
          <p:nvPr/>
        </p:nvSpPr>
        <p:spPr>
          <a:xfrm>
            <a:off x="1911180" y="57834"/>
            <a:ext cx="86198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65280"/>
              </a:buClr>
              <a:buSzPts val="2200"/>
            </a:pPr>
            <a:r>
              <a:rPr lang="en-US" altLang="en-US" sz="24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INSTITUCIÓN EDUCATIVA MANUEL ANTONIO RUEDA JARA</a:t>
            </a:r>
          </a:p>
          <a:p>
            <a:pPr algn="ctr">
              <a:buClr>
                <a:srgbClr val="065280"/>
              </a:buClr>
              <a:buSzPts val="2200"/>
            </a:pPr>
            <a:endParaRPr lang="en-US" altLang="en-US" sz="1100" b="1" dirty="0">
              <a:solidFill>
                <a:srgbClr val="065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INVITA A LA COMUNIDAD EDUCATIVA</a:t>
            </a: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AUDIENCIA PÚBLICA  RENDICIÓN DE CUENTAS 2022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486159" y="6037438"/>
            <a:ext cx="332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n-US" b="1" dirty="0">
                <a:solidFill>
                  <a:srgbClr val="2F16C6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Compromiso, Disciplina y Exigencia </a:t>
            </a:r>
            <a:endParaRPr lang="es-CO" b="1" dirty="0">
              <a:solidFill>
                <a:srgbClr val="2F16C6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34C837-241F-4A25-B4B4-7462D2150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00" y="2561248"/>
            <a:ext cx="6186739" cy="5425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6F437D-3E8E-4858-A370-654B31175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696" y="3161855"/>
            <a:ext cx="6544020" cy="259350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40076" y="2041567"/>
            <a:ext cx="2467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ACCESIBILIDAD:</a:t>
            </a:r>
          </a:p>
        </p:txBody>
      </p:sp>
    </p:spTree>
    <p:extLst>
      <p:ext uri="{BB962C8B-B14F-4D97-AF65-F5344CB8AC3E}">
        <p14:creationId xmlns:p14="http://schemas.microsoft.com/office/powerpoint/2010/main" val="143519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1DD78C5-742A-4758-6940-548F01439FCA}"/>
              </a:ext>
            </a:extLst>
          </p:cNvPr>
          <p:cNvSpPr/>
          <p:nvPr/>
        </p:nvSpPr>
        <p:spPr>
          <a:xfrm>
            <a:off x="3513004" y="6430834"/>
            <a:ext cx="526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RECTOR: HERNANDO IBARRA  </a:t>
            </a:r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33A534-340E-9933-BB0C-F2317C4253A8}"/>
              </a:ext>
            </a:extLst>
          </p:cNvPr>
          <p:cNvGrpSpPr/>
          <p:nvPr/>
        </p:nvGrpSpPr>
        <p:grpSpPr>
          <a:xfrm>
            <a:off x="221836" y="57834"/>
            <a:ext cx="2334274" cy="1522498"/>
            <a:chOff x="173187" y="90436"/>
            <a:chExt cx="2392014" cy="1487168"/>
          </a:xfrm>
        </p:grpSpPr>
        <p:pic>
          <p:nvPicPr>
            <p:cNvPr id="15" name="Picture 2" descr="I.E. MANUEL ANTONIO RUEDA JARA - Plataforma Webcolegios">
              <a:extLst>
                <a:ext uri="{FF2B5EF4-FFF2-40B4-BE49-F238E27FC236}">
                  <a16:creationId xmlns:a16="http://schemas.microsoft.com/office/drawing/2014/main" id="{324EF615-DFBA-A225-E7D2-93ABC17E7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2" y="90436"/>
              <a:ext cx="1043414" cy="106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3E787C0-7343-A1CA-936E-EAFF15766EAC}"/>
                </a:ext>
              </a:extLst>
            </p:cNvPr>
            <p:cNvSpPr txBox="1"/>
            <p:nvPr/>
          </p:nvSpPr>
          <p:spPr>
            <a:xfrm>
              <a:off x="173187" y="1156717"/>
              <a:ext cx="2392014" cy="42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/>
                <a:t>INSTITUCIÓN EDUCATIVA</a:t>
              </a:r>
            </a:p>
            <a:p>
              <a:pPr algn="ctr"/>
              <a:r>
                <a:rPr lang="es-CO" sz="1100" b="1" u="sng" dirty="0">
                  <a:solidFill>
                    <a:srgbClr val="008000"/>
                  </a:solidFill>
                </a:rPr>
                <a:t>MANUEL ANTONIO RUEDA JARA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597B93C-67D6-38A4-9B3A-9EACB1AF0873}"/>
                </a:ext>
              </a:extLst>
            </p:cNvPr>
            <p:cNvSpPr txBox="1"/>
            <p:nvPr/>
          </p:nvSpPr>
          <p:spPr>
            <a:xfrm>
              <a:off x="578751" y="1036464"/>
              <a:ext cx="1539241" cy="24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b="1" dirty="0"/>
                <a:t>VILLA DEL ROSARIO</a:t>
              </a:r>
            </a:p>
          </p:txBody>
        </p:sp>
      </p:grpSp>
      <p:sp>
        <p:nvSpPr>
          <p:cNvPr id="3" name="Google Shape;203;p17">
            <a:extLst>
              <a:ext uri="{FF2B5EF4-FFF2-40B4-BE49-F238E27FC236}">
                <a16:creationId xmlns:a16="http://schemas.microsoft.com/office/drawing/2014/main" id="{190EC9D6-9E5D-1AB1-FF1C-A624E71D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873" y="1803926"/>
            <a:ext cx="6039517" cy="47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65280"/>
              </a:buClr>
              <a:buSzPts val="2200"/>
              <a:buFont typeface="Open Sans Semibold" panose="020B0706030804020204" pitchFamily="34" charset="0"/>
              <a:buNone/>
            </a:pPr>
            <a:r>
              <a:rPr lang="en-US" altLang="en-US" sz="2800" b="1" dirty="0">
                <a:solidFill>
                  <a:srgbClr val="065280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GESTIÓN COMUNITARIA</a:t>
            </a:r>
            <a:endParaRPr lang="en-US" altLang="en-US" sz="2800" dirty="0">
              <a:cs typeface="Open Sans Semibold" panose="020B0706030804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F4DC6BF-7EBF-62F8-9A65-AA3536B3FB45}"/>
              </a:ext>
            </a:extLst>
          </p:cNvPr>
          <p:cNvGrpSpPr/>
          <p:nvPr/>
        </p:nvGrpSpPr>
        <p:grpSpPr>
          <a:xfrm>
            <a:off x="9917422" y="597041"/>
            <a:ext cx="1121649" cy="1102430"/>
            <a:chOff x="6103452" y="4867141"/>
            <a:chExt cx="1121649" cy="1102430"/>
          </a:xfrm>
        </p:grpSpPr>
        <p:sp>
          <p:nvSpPr>
            <p:cNvPr id="7" name="Google Shape;193;p17">
              <a:extLst>
                <a:ext uri="{FF2B5EF4-FFF2-40B4-BE49-F238E27FC236}">
                  <a16:creationId xmlns:a16="http://schemas.microsoft.com/office/drawing/2014/main" id="{9033216E-539A-C961-697A-8D6A67930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452" y="4867141"/>
              <a:ext cx="1121649" cy="1102430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Google Shape;211;p17">
              <a:extLst>
                <a:ext uri="{FF2B5EF4-FFF2-40B4-BE49-F238E27FC236}">
                  <a16:creationId xmlns:a16="http://schemas.microsoft.com/office/drawing/2014/main" id="{9D8A5376-9018-6E51-9F50-7A81D158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562" y="5188331"/>
              <a:ext cx="699642" cy="357414"/>
            </a:xfrm>
            <a:custGeom>
              <a:avLst/>
              <a:gdLst>
                <a:gd name="T0" fmla="*/ 2147483646 w 230"/>
                <a:gd name="T1" fmla="*/ 2147483646 h 120"/>
                <a:gd name="T2" fmla="*/ 2147483646 w 230"/>
                <a:gd name="T3" fmla="*/ 2147483646 h 120"/>
                <a:gd name="T4" fmla="*/ 2147483646 w 230"/>
                <a:gd name="T5" fmla="*/ 2147483646 h 120"/>
                <a:gd name="T6" fmla="*/ 2147483646 w 230"/>
                <a:gd name="T7" fmla="*/ 2147483646 h 120"/>
                <a:gd name="T8" fmla="*/ 2147483646 w 230"/>
                <a:gd name="T9" fmla="*/ 2147483646 h 120"/>
                <a:gd name="T10" fmla="*/ 2147483646 w 230"/>
                <a:gd name="T11" fmla="*/ 2147483646 h 120"/>
                <a:gd name="T12" fmla="*/ 2147483646 w 230"/>
                <a:gd name="T13" fmla="*/ 2147483646 h 120"/>
                <a:gd name="T14" fmla="*/ 2147483646 w 230"/>
                <a:gd name="T15" fmla="*/ 2147483646 h 120"/>
                <a:gd name="T16" fmla="*/ 2147483646 w 230"/>
                <a:gd name="T17" fmla="*/ 2147483646 h 120"/>
                <a:gd name="T18" fmla="*/ 2147483646 w 230"/>
                <a:gd name="T19" fmla="*/ 2147483646 h 120"/>
                <a:gd name="T20" fmla="*/ 2147483646 w 230"/>
                <a:gd name="T21" fmla="*/ 2147483646 h 120"/>
                <a:gd name="T22" fmla="*/ 2147483646 w 230"/>
                <a:gd name="T23" fmla="*/ 0 h 120"/>
                <a:gd name="T24" fmla="*/ 2147483646 w 230"/>
                <a:gd name="T25" fmla="*/ 2147483646 h 120"/>
                <a:gd name="T26" fmla="*/ 2147483646 w 230"/>
                <a:gd name="T27" fmla="*/ 2147483646 h 120"/>
                <a:gd name="T28" fmla="*/ 2147483646 w 230"/>
                <a:gd name="T29" fmla="*/ 2147483646 h 120"/>
                <a:gd name="T30" fmla="*/ 2147483646 w 230"/>
                <a:gd name="T31" fmla="*/ 2147483646 h 120"/>
                <a:gd name="T32" fmla="*/ 2147483646 w 230"/>
                <a:gd name="T33" fmla="*/ 2147483646 h 120"/>
                <a:gd name="T34" fmla="*/ 2147483646 w 230"/>
                <a:gd name="T35" fmla="*/ 2147483646 h 120"/>
                <a:gd name="T36" fmla="*/ 2147483646 w 230"/>
                <a:gd name="T37" fmla="*/ 2147483646 h 120"/>
                <a:gd name="T38" fmla="*/ 2147483646 w 230"/>
                <a:gd name="T39" fmla="*/ 2147483646 h 120"/>
                <a:gd name="T40" fmla="*/ 2147483646 w 230"/>
                <a:gd name="T41" fmla="*/ 2147483646 h 120"/>
                <a:gd name="T42" fmla="*/ 2147483646 w 230"/>
                <a:gd name="T43" fmla="*/ 2147483646 h 120"/>
                <a:gd name="T44" fmla="*/ 2147483646 w 230"/>
                <a:gd name="T45" fmla="*/ 2147483646 h 120"/>
                <a:gd name="T46" fmla="*/ 2147483646 w 230"/>
                <a:gd name="T47" fmla="*/ 2147483646 h 120"/>
                <a:gd name="T48" fmla="*/ 2147483646 w 230"/>
                <a:gd name="T49" fmla="*/ 2147483646 h 120"/>
                <a:gd name="T50" fmla="*/ 2147483646 w 230"/>
                <a:gd name="T51" fmla="*/ 2147483646 h 120"/>
                <a:gd name="T52" fmla="*/ 2147483646 w 230"/>
                <a:gd name="T53" fmla="*/ 2147483646 h 120"/>
                <a:gd name="T54" fmla="*/ 2147483646 w 230"/>
                <a:gd name="T55" fmla="*/ 2147483646 h 120"/>
                <a:gd name="T56" fmla="*/ 2147483646 w 230"/>
                <a:gd name="T57" fmla="*/ 2147483646 h 120"/>
                <a:gd name="T58" fmla="*/ 2147483646 w 230"/>
                <a:gd name="T59" fmla="*/ 2147483646 h 120"/>
                <a:gd name="T60" fmla="*/ 2147483646 w 230"/>
                <a:gd name="T61" fmla="*/ 2147483646 h 120"/>
                <a:gd name="T62" fmla="*/ 2147483646 w 230"/>
                <a:gd name="T63" fmla="*/ 2147483646 h 120"/>
                <a:gd name="T64" fmla="*/ 2147483646 w 230"/>
                <a:gd name="T65" fmla="*/ 2147483646 h 120"/>
                <a:gd name="T66" fmla="*/ 2147483646 w 230"/>
                <a:gd name="T67" fmla="*/ 2147483646 h 120"/>
                <a:gd name="T68" fmla="*/ 2147483646 w 230"/>
                <a:gd name="T69" fmla="*/ 2147483646 h 120"/>
                <a:gd name="T70" fmla="*/ 2147483646 w 230"/>
                <a:gd name="T71" fmla="*/ 2147483646 h 120"/>
                <a:gd name="T72" fmla="*/ 2147483646 w 230"/>
                <a:gd name="T73" fmla="*/ 2147483646 h 120"/>
                <a:gd name="T74" fmla="*/ 2147483646 w 230"/>
                <a:gd name="T75" fmla="*/ 2147483646 h 120"/>
                <a:gd name="T76" fmla="*/ 2147483646 w 230"/>
                <a:gd name="T77" fmla="*/ 2147483646 h 120"/>
                <a:gd name="T78" fmla="*/ 2147483646 w 230"/>
                <a:gd name="T79" fmla="*/ 2147483646 h 120"/>
                <a:gd name="T80" fmla="*/ 2147483646 w 230"/>
                <a:gd name="T81" fmla="*/ 2147483646 h 120"/>
                <a:gd name="T82" fmla="*/ 2147483646 w 230"/>
                <a:gd name="T83" fmla="*/ 2147483646 h 120"/>
                <a:gd name="T84" fmla="*/ 2147483646 w 230"/>
                <a:gd name="T85" fmla="*/ 2147483646 h 120"/>
                <a:gd name="T86" fmla="*/ 2147483646 w 230"/>
                <a:gd name="T87" fmla="*/ 2147483646 h 120"/>
                <a:gd name="T88" fmla="*/ 2147483646 w 230"/>
                <a:gd name="T89" fmla="*/ 2147483646 h 120"/>
                <a:gd name="T90" fmla="*/ 2147483646 w 230"/>
                <a:gd name="T91" fmla="*/ 2147483646 h 120"/>
                <a:gd name="T92" fmla="*/ 2147483646 w 230"/>
                <a:gd name="T93" fmla="*/ 2147483646 h 120"/>
                <a:gd name="T94" fmla="*/ 2147483646 w 230"/>
                <a:gd name="T95" fmla="*/ 2147483646 h 120"/>
                <a:gd name="T96" fmla="*/ 2147483646 w 230"/>
                <a:gd name="T97" fmla="*/ 2147483646 h 120"/>
                <a:gd name="T98" fmla="*/ 2147483646 w 230"/>
                <a:gd name="T99" fmla="*/ 2147483646 h 120"/>
                <a:gd name="T100" fmla="*/ 2147483646 w 230"/>
                <a:gd name="T101" fmla="*/ 2147483646 h 120"/>
                <a:gd name="T102" fmla="*/ 2147483646 w 230"/>
                <a:gd name="T103" fmla="*/ 2147483646 h 120"/>
                <a:gd name="T104" fmla="*/ 2147483646 w 230"/>
                <a:gd name="T105" fmla="*/ 2147483646 h 120"/>
                <a:gd name="T106" fmla="*/ 2147483646 w 230"/>
                <a:gd name="T107" fmla="*/ 2147483646 h 120"/>
                <a:gd name="T108" fmla="*/ 2147483646 w 230"/>
                <a:gd name="T109" fmla="*/ 2147483646 h 120"/>
                <a:gd name="T110" fmla="*/ 2147483646 w 230"/>
                <a:gd name="T111" fmla="*/ 2147483646 h 120"/>
                <a:gd name="T112" fmla="*/ 2147483646 w 230"/>
                <a:gd name="T113" fmla="*/ 2147483646 h 120"/>
                <a:gd name="T114" fmla="*/ 2147483646 w 230"/>
                <a:gd name="T115" fmla="*/ 2147483646 h 120"/>
                <a:gd name="T116" fmla="*/ 2147483646 w 230"/>
                <a:gd name="T117" fmla="*/ 2147483646 h 1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" h="120" extrusionOk="0">
                  <a:moveTo>
                    <a:pt x="166" y="113"/>
                  </a:moveTo>
                  <a:cubicBezTo>
                    <a:pt x="163" y="114"/>
                    <a:pt x="160" y="116"/>
                    <a:pt x="156" y="116"/>
                  </a:cubicBezTo>
                  <a:cubicBezTo>
                    <a:pt x="145" y="119"/>
                    <a:pt x="133" y="120"/>
                    <a:pt x="118" y="120"/>
                  </a:cubicBezTo>
                  <a:cubicBezTo>
                    <a:pt x="104" y="120"/>
                    <a:pt x="92" y="119"/>
                    <a:pt x="80" y="116"/>
                  </a:cubicBezTo>
                  <a:cubicBezTo>
                    <a:pt x="77" y="116"/>
                    <a:pt x="73" y="114"/>
                    <a:pt x="70" y="113"/>
                  </a:cubicBezTo>
                  <a:cubicBezTo>
                    <a:pt x="60" y="108"/>
                    <a:pt x="60" y="100"/>
                    <a:pt x="66" y="95"/>
                  </a:cubicBezTo>
                  <a:cubicBezTo>
                    <a:pt x="72" y="88"/>
                    <a:pt x="79" y="84"/>
                    <a:pt x="87" y="81"/>
                  </a:cubicBezTo>
                  <a:cubicBezTo>
                    <a:pt x="91" y="79"/>
                    <a:pt x="94" y="78"/>
                    <a:pt x="98" y="76"/>
                  </a:cubicBezTo>
                  <a:cubicBezTo>
                    <a:pt x="104" y="74"/>
                    <a:pt x="106" y="67"/>
                    <a:pt x="101" y="62"/>
                  </a:cubicBezTo>
                  <a:cubicBezTo>
                    <a:pt x="91" y="52"/>
                    <a:pt x="87" y="40"/>
                    <a:pt x="88" y="26"/>
                  </a:cubicBezTo>
                  <a:cubicBezTo>
                    <a:pt x="89" y="12"/>
                    <a:pt x="97" y="4"/>
                    <a:pt x="110" y="1"/>
                  </a:cubicBezTo>
                  <a:cubicBezTo>
                    <a:pt x="113" y="0"/>
                    <a:pt x="116" y="0"/>
                    <a:pt x="118" y="0"/>
                  </a:cubicBezTo>
                  <a:cubicBezTo>
                    <a:pt x="121" y="0"/>
                    <a:pt x="124" y="0"/>
                    <a:pt x="127" y="1"/>
                  </a:cubicBezTo>
                  <a:cubicBezTo>
                    <a:pt x="140" y="4"/>
                    <a:pt x="148" y="12"/>
                    <a:pt x="149" y="26"/>
                  </a:cubicBezTo>
                  <a:cubicBezTo>
                    <a:pt x="149" y="40"/>
                    <a:pt x="145" y="52"/>
                    <a:pt x="135" y="62"/>
                  </a:cubicBezTo>
                  <a:cubicBezTo>
                    <a:pt x="130" y="67"/>
                    <a:pt x="132" y="74"/>
                    <a:pt x="139" y="76"/>
                  </a:cubicBezTo>
                  <a:cubicBezTo>
                    <a:pt x="142" y="78"/>
                    <a:pt x="146" y="79"/>
                    <a:pt x="150" y="81"/>
                  </a:cubicBezTo>
                  <a:cubicBezTo>
                    <a:pt x="157" y="84"/>
                    <a:pt x="165" y="88"/>
                    <a:pt x="171" y="95"/>
                  </a:cubicBezTo>
                  <a:cubicBezTo>
                    <a:pt x="175" y="98"/>
                    <a:pt x="176" y="108"/>
                    <a:pt x="166" y="113"/>
                  </a:cubicBezTo>
                  <a:close/>
                  <a:moveTo>
                    <a:pt x="227" y="102"/>
                  </a:moveTo>
                  <a:cubicBezTo>
                    <a:pt x="222" y="98"/>
                    <a:pt x="217" y="95"/>
                    <a:pt x="212" y="93"/>
                  </a:cubicBezTo>
                  <a:cubicBezTo>
                    <a:pt x="209" y="91"/>
                    <a:pt x="207" y="90"/>
                    <a:pt x="204" y="90"/>
                  </a:cubicBezTo>
                  <a:cubicBezTo>
                    <a:pt x="200" y="88"/>
                    <a:pt x="198" y="83"/>
                    <a:pt x="202" y="80"/>
                  </a:cubicBezTo>
                  <a:cubicBezTo>
                    <a:pt x="209" y="73"/>
                    <a:pt x="212" y="64"/>
                    <a:pt x="211" y="55"/>
                  </a:cubicBezTo>
                  <a:cubicBezTo>
                    <a:pt x="211" y="45"/>
                    <a:pt x="205" y="40"/>
                    <a:pt x="196" y="37"/>
                  </a:cubicBezTo>
                  <a:cubicBezTo>
                    <a:pt x="194" y="37"/>
                    <a:pt x="192" y="37"/>
                    <a:pt x="190" y="37"/>
                  </a:cubicBezTo>
                  <a:cubicBezTo>
                    <a:pt x="188" y="37"/>
                    <a:pt x="186" y="37"/>
                    <a:pt x="184" y="37"/>
                  </a:cubicBezTo>
                  <a:cubicBezTo>
                    <a:pt x="175" y="40"/>
                    <a:pt x="169" y="45"/>
                    <a:pt x="169" y="55"/>
                  </a:cubicBezTo>
                  <a:cubicBezTo>
                    <a:pt x="169" y="64"/>
                    <a:pt x="171" y="73"/>
                    <a:pt x="178" y="80"/>
                  </a:cubicBezTo>
                  <a:cubicBezTo>
                    <a:pt x="182" y="83"/>
                    <a:pt x="180" y="88"/>
                    <a:pt x="176" y="90"/>
                  </a:cubicBezTo>
                  <a:cubicBezTo>
                    <a:pt x="176" y="90"/>
                    <a:pt x="175" y="90"/>
                    <a:pt x="175" y="90"/>
                  </a:cubicBezTo>
                  <a:cubicBezTo>
                    <a:pt x="176" y="90"/>
                    <a:pt x="177" y="91"/>
                    <a:pt x="177" y="92"/>
                  </a:cubicBezTo>
                  <a:cubicBezTo>
                    <a:pt x="181" y="95"/>
                    <a:pt x="182" y="100"/>
                    <a:pt x="181" y="105"/>
                  </a:cubicBezTo>
                  <a:cubicBezTo>
                    <a:pt x="180" y="110"/>
                    <a:pt x="177" y="114"/>
                    <a:pt x="172" y="117"/>
                  </a:cubicBezTo>
                  <a:cubicBezTo>
                    <a:pt x="170" y="117"/>
                    <a:pt x="169" y="118"/>
                    <a:pt x="168" y="118"/>
                  </a:cubicBezTo>
                  <a:cubicBezTo>
                    <a:pt x="174" y="119"/>
                    <a:pt x="182" y="120"/>
                    <a:pt x="190" y="120"/>
                  </a:cubicBezTo>
                  <a:cubicBezTo>
                    <a:pt x="200" y="120"/>
                    <a:pt x="208" y="119"/>
                    <a:pt x="216" y="117"/>
                  </a:cubicBezTo>
                  <a:cubicBezTo>
                    <a:pt x="219" y="117"/>
                    <a:pt x="221" y="116"/>
                    <a:pt x="224" y="115"/>
                  </a:cubicBezTo>
                  <a:cubicBezTo>
                    <a:pt x="230" y="112"/>
                    <a:pt x="229" y="105"/>
                    <a:pt x="227" y="102"/>
                  </a:cubicBezTo>
                  <a:close/>
                  <a:moveTo>
                    <a:pt x="55" y="105"/>
                  </a:moveTo>
                  <a:cubicBezTo>
                    <a:pt x="54" y="100"/>
                    <a:pt x="55" y="95"/>
                    <a:pt x="59" y="92"/>
                  </a:cubicBezTo>
                  <a:cubicBezTo>
                    <a:pt x="61" y="90"/>
                    <a:pt x="62" y="89"/>
                    <a:pt x="64" y="87"/>
                  </a:cubicBezTo>
                  <a:cubicBezTo>
                    <a:pt x="63" y="87"/>
                    <a:pt x="62" y="87"/>
                    <a:pt x="61" y="86"/>
                  </a:cubicBezTo>
                  <a:cubicBezTo>
                    <a:pt x="56" y="84"/>
                    <a:pt x="54" y="79"/>
                    <a:pt x="58" y="75"/>
                  </a:cubicBezTo>
                  <a:cubicBezTo>
                    <a:pt x="66" y="68"/>
                    <a:pt x="69" y="58"/>
                    <a:pt x="69" y="48"/>
                  </a:cubicBezTo>
                  <a:cubicBezTo>
                    <a:pt x="68" y="37"/>
                    <a:pt x="62" y="31"/>
                    <a:pt x="52" y="28"/>
                  </a:cubicBezTo>
                  <a:cubicBezTo>
                    <a:pt x="49" y="28"/>
                    <a:pt x="47" y="28"/>
                    <a:pt x="45" y="28"/>
                  </a:cubicBezTo>
                  <a:cubicBezTo>
                    <a:pt x="43" y="28"/>
                    <a:pt x="41" y="28"/>
                    <a:pt x="39" y="28"/>
                  </a:cubicBezTo>
                  <a:cubicBezTo>
                    <a:pt x="29" y="31"/>
                    <a:pt x="22" y="37"/>
                    <a:pt x="22" y="48"/>
                  </a:cubicBezTo>
                  <a:cubicBezTo>
                    <a:pt x="21" y="58"/>
                    <a:pt x="24" y="67"/>
                    <a:pt x="32" y="75"/>
                  </a:cubicBezTo>
                  <a:cubicBezTo>
                    <a:pt x="36" y="79"/>
                    <a:pt x="34" y="84"/>
                    <a:pt x="29" y="86"/>
                  </a:cubicBezTo>
                  <a:cubicBezTo>
                    <a:pt x="27" y="87"/>
                    <a:pt x="24" y="88"/>
                    <a:pt x="21" y="90"/>
                  </a:cubicBezTo>
                  <a:cubicBezTo>
                    <a:pt x="15" y="92"/>
                    <a:pt x="9" y="96"/>
                    <a:pt x="5" y="100"/>
                  </a:cubicBezTo>
                  <a:cubicBezTo>
                    <a:pt x="0" y="105"/>
                    <a:pt x="0" y="111"/>
                    <a:pt x="8" y="114"/>
                  </a:cubicBezTo>
                  <a:cubicBezTo>
                    <a:pt x="11" y="116"/>
                    <a:pt x="13" y="117"/>
                    <a:pt x="16" y="117"/>
                  </a:cubicBezTo>
                  <a:cubicBezTo>
                    <a:pt x="25" y="119"/>
                    <a:pt x="34" y="120"/>
                    <a:pt x="45" y="120"/>
                  </a:cubicBezTo>
                  <a:cubicBezTo>
                    <a:pt x="54" y="120"/>
                    <a:pt x="62" y="119"/>
                    <a:pt x="69" y="118"/>
                  </a:cubicBezTo>
                  <a:cubicBezTo>
                    <a:pt x="67" y="118"/>
                    <a:pt x="66" y="117"/>
                    <a:pt x="65" y="117"/>
                  </a:cubicBezTo>
                  <a:cubicBezTo>
                    <a:pt x="59" y="114"/>
                    <a:pt x="55" y="110"/>
                    <a:pt x="55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133D31C-F0CA-BEE5-18CC-BCD9DB09516D}"/>
              </a:ext>
            </a:extLst>
          </p:cNvPr>
          <p:cNvSpPr/>
          <p:nvPr/>
        </p:nvSpPr>
        <p:spPr>
          <a:xfrm>
            <a:off x="1911180" y="57834"/>
            <a:ext cx="86198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65280"/>
              </a:buClr>
              <a:buSzPts val="2200"/>
            </a:pPr>
            <a:r>
              <a:rPr lang="en-US" altLang="en-US" sz="24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INSTITUCIÓN EDUCATIVA MANUEL ANTONIO RUEDA JARA</a:t>
            </a:r>
          </a:p>
          <a:p>
            <a:pPr algn="ctr">
              <a:buClr>
                <a:srgbClr val="065280"/>
              </a:buClr>
              <a:buSzPts val="2200"/>
            </a:pPr>
            <a:endParaRPr lang="en-US" altLang="en-US" sz="1100" b="1" dirty="0">
              <a:solidFill>
                <a:srgbClr val="065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INVITA A LA COMUNIDAD EDUCATIVA</a:t>
            </a: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AUDIENCIA PÚBLICA  RENDICIÓN DE CUENTAS 2022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486159" y="6037438"/>
            <a:ext cx="332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n-US" b="1" dirty="0">
                <a:solidFill>
                  <a:srgbClr val="2F16C6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Compromiso, Disciplina y Exigencia </a:t>
            </a:r>
            <a:endParaRPr lang="es-CO" b="1" dirty="0">
              <a:solidFill>
                <a:srgbClr val="2F16C6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4229D9-D463-41B3-85F0-E01A451C8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618"/>
          <a:stretch/>
        </p:blipFill>
        <p:spPr>
          <a:xfrm>
            <a:off x="1773701" y="2614735"/>
            <a:ext cx="8662599" cy="31773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60FE5A-8415-48E2-93DE-F5FC7AAC2D71}"/>
              </a:ext>
            </a:extLst>
          </p:cNvPr>
          <p:cNvSpPr txBox="1"/>
          <p:nvPr/>
        </p:nvSpPr>
        <p:spPr>
          <a:xfrm>
            <a:off x="1279587" y="2261308"/>
            <a:ext cx="896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PROYECCIÓN A LA COMUNIDAD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04462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1DD78C5-742A-4758-6940-548F01439FCA}"/>
              </a:ext>
            </a:extLst>
          </p:cNvPr>
          <p:cNvSpPr/>
          <p:nvPr/>
        </p:nvSpPr>
        <p:spPr>
          <a:xfrm>
            <a:off x="3513004" y="6430834"/>
            <a:ext cx="526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RECTOR: HERNANDO IBARRA  </a:t>
            </a:r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33A534-340E-9933-BB0C-F2317C4253A8}"/>
              </a:ext>
            </a:extLst>
          </p:cNvPr>
          <p:cNvGrpSpPr/>
          <p:nvPr/>
        </p:nvGrpSpPr>
        <p:grpSpPr>
          <a:xfrm>
            <a:off x="221836" y="57834"/>
            <a:ext cx="2334274" cy="1522498"/>
            <a:chOff x="173187" y="90436"/>
            <a:chExt cx="2392014" cy="1487168"/>
          </a:xfrm>
        </p:grpSpPr>
        <p:pic>
          <p:nvPicPr>
            <p:cNvPr id="15" name="Picture 2" descr="I.E. MANUEL ANTONIO RUEDA JARA - Plataforma Webcolegios">
              <a:extLst>
                <a:ext uri="{FF2B5EF4-FFF2-40B4-BE49-F238E27FC236}">
                  <a16:creationId xmlns:a16="http://schemas.microsoft.com/office/drawing/2014/main" id="{324EF615-DFBA-A225-E7D2-93ABC17E7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2" y="90436"/>
              <a:ext cx="1043414" cy="106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3E787C0-7343-A1CA-936E-EAFF15766EAC}"/>
                </a:ext>
              </a:extLst>
            </p:cNvPr>
            <p:cNvSpPr txBox="1"/>
            <p:nvPr/>
          </p:nvSpPr>
          <p:spPr>
            <a:xfrm>
              <a:off x="173187" y="1156717"/>
              <a:ext cx="2392014" cy="42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/>
                <a:t>INSTITUCIÓN EDUCATIVA</a:t>
              </a:r>
            </a:p>
            <a:p>
              <a:pPr algn="ctr"/>
              <a:r>
                <a:rPr lang="es-CO" sz="1100" b="1" u="sng" dirty="0">
                  <a:solidFill>
                    <a:srgbClr val="008000"/>
                  </a:solidFill>
                </a:rPr>
                <a:t>MANUEL ANTONIO RUEDA JARA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597B93C-67D6-38A4-9B3A-9EACB1AF0873}"/>
                </a:ext>
              </a:extLst>
            </p:cNvPr>
            <p:cNvSpPr txBox="1"/>
            <p:nvPr/>
          </p:nvSpPr>
          <p:spPr>
            <a:xfrm>
              <a:off x="578751" y="1036464"/>
              <a:ext cx="1539241" cy="24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b="1" dirty="0"/>
                <a:t>VILLA DEL ROSARIO</a:t>
              </a:r>
            </a:p>
          </p:txBody>
        </p:sp>
      </p:grpSp>
      <p:sp>
        <p:nvSpPr>
          <p:cNvPr id="3" name="Google Shape;203;p17">
            <a:extLst>
              <a:ext uri="{FF2B5EF4-FFF2-40B4-BE49-F238E27FC236}">
                <a16:creationId xmlns:a16="http://schemas.microsoft.com/office/drawing/2014/main" id="{190EC9D6-9E5D-1AB1-FF1C-A624E71D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873" y="1803926"/>
            <a:ext cx="6039517" cy="47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65280"/>
              </a:buClr>
              <a:buSzPts val="2200"/>
              <a:buFont typeface="Open Sans Semibold" panose="020B0706030804020204" pitchFamily="34" charset="0"/>
              <a:buNone/>
            </a:pPr>
            <a:r>
              <a:rPr lang="en-US" altLang="en-US" sz="2800" b="1" dirty="0">
                <a:solidFill>
                  <a:srgbClr val="065280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GESTIÓN COMUNITARIA</a:t>
            </a:r>
            <a:endParaRPr lang="en-US" altLang="en-US" sz="2800" dirty="0">
              <a:cs typeface="Open Sans Semibold" panose="020B0706030804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F4DC6BF-7EBF-62F8-9A65-AA3536B3FB45}"/>
              </a:ext>
            </a:extLst>
          </p:cNvPr>
          <p:cNvGrpSpPr/>
          <p:nvPr/>
        </p:nvGrpSpPr>
        <p:grpSpPr>
          <a:xfrm>
            <a:off x="9917422" y="597041"/>
            <a:ext cx="1121649" cy="1102430"/>
            <a:chOff x="6103452" y="4867141"/>
            <a:chExt cx="1121649" cy="1102430"/>
          </a:xfrm>
        </p:grpSpPr>
        <p:sp>
          <p:nvSpPr>
            <p:cNvPr id="7" name="Google Shape;193;p17">
              <a:extLst>
                <a:ext uri="{FF2B5EF4-FFF2-40B4-BE49-F238E27FC236}">
                  <a16:creationId xmlns:a16="http://schemas.microsoft.com/office/drawing/2014/main" id="{9033216E-539A-C961-697A-8D6A67930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452" y="4867141"/>
              <a:ext cx="1121649" cy="1102430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Google Shape;211;p17">
              <a:extLst>
                <a:ext uri="{FF2B5EF4-FFF2-40B4-BE49-F238E27FC236}">
                  <a16:creationId xmlns:a16="http://schemas.microsoft.com/office/drawing/2014/main" id="{9D8A5376-9018-6E51-9F50-7A81D158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562" y="5188331"/>
              <a:ext cx="699642" cy="357414"/>
            </a:xfrm>
            <a:custGeom>
              <a:avLst/>
              <a:gdLst>
                <a:gd name="T0" fmla="*/ 2147483646 w 230"/>
                <a:gd name="T1" fmla="*/ 2147483646 h 120"/>
                <a:gd name="T2" fmla="*/ 2147483646 w 230"/>
                <a:gd name="T3" fmla="*/ 2147483646 h 120"/>
                <a:gd name="T4" fmla="*/ 2147483646 w 230"/>
                <a:gd name="T5" fmla="*/ 2147483646 h 120"/>
                <a:gd name="T6" fmla="*/ 2147483646 w 230"/>
                <a:gd name="T7" fmla="*/ 2147483646 h 120"/>
                <a:gd name="T8" fmla="*/ 2147483646 w 230"/>
                <a:gd name="T9" fmla="*/ 2147483646 h 120"/>
                <a:gd name="T10" fmla="*/ 2147483646 w 230"/>
                <a:gd name="T11" fmla="*/ 2147483646 h 120"/>
                <a:gd name="T12" fmla="*/ 2147483646 w 230"/>
                <a:gd name="T13" fmla="*/ 2147483646 h 120"/>
                <a:gd name="T14" fmla="*/ 2147483646 w 230"/>
                <a:gd name="T15" fmla="*/ 2147483646 h 120"/>
                <a:gd name="T16" fmla="*/ 2147483646 w 230"/>
                <a:gd name="T17" fmla="*/ 2147483646 h 120"/>
                <a:gd name="T18" fmla="*/ 2147483646 w 230"/>
                <a:gd name="T19" fmla="*/ 2147483646 h 120"/>
                <a:gd name="T20" fmla="*/ 2147483646 w 230"/>
                <a:gd name="T21" fmla="*/ 2147483646 h 120"/>
                <a:gd name="T22" fmla="*/ 2147483646 w 230"/>
                <a:gd name="T23" fmla="*/ 0 h 120"/>
                <a:gd name="T24" fmla="*/ 2147483646 w 230"/>
                <a:gd name="T25" fmla="*/ 2147483646 h 120"/>
                <a:gd name="T26" fmla="*/ 2147483646 w 230"/>
                <a:gd name="T27" fmla="*/ 2147483646 h 120"/>
                <a:gd name="T28" fmla="*/ 2147483646 w 230"/>
                <a:gd name="T29" fmla="*/ 2147483646 h 120"/>
                <a:gd name="T30" fmla="*/ 2147483646 w 230"/>
                <a:gd name="T31" fmla="*/ 2147483646 h 120"/>
                <a:gd name="T32" fmla="*/ 2147483646 w 230"/>
                <a:gd name="T33" fmla="*/ 2147483646 h 120"/>
                <a:gd name="T34" fmla="*/ 2147483646 w 230"/>
                <a:gd name="T35" fmla="*/ 2147483646 h 120"/>
                <a:gd name="T36" fmla="*/ 2147483646 w 230"/>
                <a:gd name="T37" fmla="*/ 2147483646 h 120"/>
                <a:gd name="T38" fmla="*/ 2147483646 w 230"/>
                <a:gd name="T39" fmla="*/ 2147483646 h 120"/>
                <a:gd name="T40" fmla="*/ 2147483646 w 230"/>
                <a:gd name="T41" fmla="*/ 2147483646 h 120"/>
                <a:gd name="T42" fmla="*/ 2147483646 w 230"/>
                <a:gd name="T43" fmla="*/ 2147483646 h 120"/>
                <a:gd name="T44" fmla="*/ 2147483646 w 230"/>
                <a:gd name="T45" fmla="*/ 2147483646 h 120"/>
                <a:gd name="T46" fmla="*/ 2147483646 w 230"/>
                <a:gd name="T47" fmla="*/ 2147483646 h 120"/>
                <a:gd name="T48" fmla="*/ 2147483646 w 230"/>
                <a:gd name="T49" fmla="*/ 2147483646 h 120"/>
                <a:gd name="T50" fmla="*/ 2147483646 w 230"/>
                <a:gd name="T51" fmla="*/ 2147483646 h 120"/>
                <a:gd name="T52" fmla="*/ 2147483646 w 230"/>
                <a:gd name="T53" fmla="*/ 2147483646 h 120"/>
                <a:gd name="T54" fmla="*/ 2147483646 w 230"/>
                <a:gd name="T55" fmla="*/ 2147483646 h 120"/>
                <a:gd name="T56" fmla="*/ 2147483646 w 230"/>
                <a:gd name="T57" fmla="*/ 2147483646 h 120"/>
                <a:gd name="T58" fmla="*/ 2147483646 w 230"/>
                <a:gd name="T59" fmla="*/ 2147483646 h 120"/>
                <a:gd name="T60" fmla="*/ 2147483646 w 230"/>
                <a:gd name="T61" fmla="*/ 2147483646 h 120"/>
                <a:gd name="T62" fmla="*/ 2147483646 w 230"/>
                <a:gd name="T63" fmla="*/ 2147483646 h 120"/>
                <a:gd name="T64" fmla="*/ 2147483646 w 230"/>
                <a:gd name="T65" fmla="*/ 2147483646 h 120"/>
                <a:gd name="T66" fmla="*/ 2147483646 w 230"/>
                <a:gd name="T67" fmla="*/ 2147483646 h 120"/>
                <a:gd name="T68" fmla="*/ 2147483646 w 230"/>
                <a:gd name="T69" fmla="*/ 2147483646 h 120"/>
                <a:gd name="T70" fmla="*/ 2147483646 w 230"/>
                <a:gd name="T71" fmla="*/ 2147483646 h 120"/>
                <a:gd name="T72" fmla="*/ 2147483646 w 230"/>
                <a:gd name="T73" fmla="*/ 2147483646 h 120"/>
                <a:gd name="T74" fmla="*/ 2147483646 w 230"/>
                <a:gd name="T75" fmla="*/ 2147483646 h 120"/>
                <a:gd name="T76" fmla="*/ 2147483646 w 230"/>
                <a:gd name="T77" fmla="*/ 2147483646 h 120"/>
                <a:gd name="T78" fmla="*/ 2147483646 w 230"/>
                <a:gd name="T79" fmla="*/ 2147483646 h 120"/>
                <a:gd name="T80" fmla="*/ 2147483646 w 230"/>
                <a:gd name="T81" fmla="*/ 2147483646 h 120"/>
                <a:gd name="T82" fmla="*/ 2147483646 w 230"/>
                <a:gd name="T83" fmla="*/ 2147483646 h 120"/>
                <a:gd name="T84" fmla="*/ 2147483646 w 230"/>
                <a:gd name="T85" fmla="*/ 2147483646 h 120"/>
                <a:gd name="T86" fmla="*/ 2147483646 w 230"/>
                <a:gd name="T87" fmla="*/ 2147483646 h 120"/>
                <a:gd name="T88" fmla="*/ 2147483646 w 230"/>
                <a:gd name="T89" fmla="*/ 2147483646 h 120"/>
                <a:gd name="T90" fmla="*/ 2147483646 w 230"/>
                <a:gd name="T91" fmla="*/ 2147483646 h 120"/>
                <a:gd name="T92" fmla="*/ 2147483646 w 230"/>
                <a:gd name="T93" fmla="*/ 2147483646 h 120"/>
                <a:gd name="T94" fmla="*/ 2147483646 w 230"/>
                <a:gd name="T95" fmla="*/ 2147483646 h 120"/>
                <a:gd name="T96" fmla="*/ 2147483646 w 230"/>
                <a:gd name="T97" fmla="*/ 2147483646 h 120"/>
                <a:gd name="T98" fmla="*/ 2147483646 w 230"/>
                <a:gd name="T99" fmla="*/ 2147483646 h 120"/>
                <a:gd name="T100" fmla="*/ 2147483646 w 230"/>
                <a:gd name="T101" fmla="*/ 2147483646 h 120"/>
                <a:gd name="T102" fmla="*/ 2147483646 w 230"/>
                <a:gd name="T103" fmla="*/ 2147483646 h 120"/>
                <a:gd name="T104" fmla="*/ 2147483646 w 230"/>
                <a:gd name="T105" fmla="*/ 2147483646 h 120"/>
                <a:gd name="T106" fmla="*/ 2147483646 w 230"/>
                <a:gd name="T107" fmla="*/ 2147483646 h 120"/>
                <a:gd name="T108" fmla="*/ 2147483646 w 230"/>
                <a:gd name="T109" fmla="*/ 2147483646 h 120"/>
                <a:gd name="T110" fmla="*/ 2147483646 w 230"/>
                <a:gd name="T111" fmla="*/ 2147483646 h 120"/>
                <a:gd name="T112" fmla="*/ 2147483646 w 230"/>
                <a:gd name="T113" fmla="*/ 2147483646 h 120"/>
                <a:gd name="T114" fmla="*/ 2147483646 w 230"/>
                <a:gd name="T115" fmla="*/ 2147483646 h 120"/>
                <a:gd name="T116" fmla="*/ 2147483646 w 230"/>
                <a:gd name="T117" fmla="*/ 2147483646 h 1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" h="120" extrusionOk="0">
                  <a:moveTo>
                    <a:pt x="166" y="113"/>
                  </a:moveTo>
                  <a:cubicBezTo>
                    <a:pt x="163" y="114"/>
                    <a:pt x="160" y="116"/>
                    <a:pt x="156" y="116"/>
                  </a:cubicBezTo>
                  <a:cubicBezTo>
                    <a:pt x="145" y="119"/>
                    <a:pt x="133" y="120"/>
                    <a:pt x="118" y="120"/>
                  </a:cubicBezTo>
                  <a:cubicBezTo>
                    <a:pt x="104" y="120"/>
                    <a:pt x="92" y="119"/>
                    <a:pt x="80" y="116"/>
                  </a:cubicBezTo>
                  <a:cubicBezTo>
                    <a:pt x="77" y="116"/>
                    <a:pt x="73" y="114"/>
                    <a:pt x="70" y="113"/>
                  </a:cubicBezTo>
                  <a:cubicBezTo>
                    <a:pt x="60" y="108"/>
                    <a:pt x="60" y="100"/>
                    <a:pt x="66" y="95"/>
                  </a:cubicBezTo>
                  <a:cubicBezTo>
                    <a:pt x="72" y="88"/>
                    <a:pt x="79" y="84"/>
                    <a:pt x="87" y="81"/>
                  </a:cubicBezTo>
                  <a:cubicBezTo>
                    <a:pt x="91" y="79"/>
                    <a:pt x="94" y="78"/>
                    <a:pt x="98" y="76"/>
                  </a:cubicBezTo>
                  <a:cubicBezTo>
                    <a:pt x="104" y="74"/>
                    <a:pt x="106" y="67"/>
                    <a:pt x="101" y="62"/>
                  </a:cubicBezTo>
                  <a:cubicBezTo>
                    <a:pt x="91" y="52"/>
                    <a:pt x="87" y="40"/>
                    <a:pt x="88" y="26"/>
                  </a:cubicBezTo>
                  <a:cubicBezTo>
                    <a:pt x="89" y="12"/>
                    <a:pt x="97" y="4"/>
                    <a:pt x="110" y="1"/>
                  </a:cubicBezTo>
                  <a:cubicBezTo>
                    <a:pt x="113" y="0"/>
                    <a:pt x="116" y="0"/>
                    <a:pt x="118" y="0"/>
                  </a:cubicBezTo>
                  <a:cubicBezTo>
                    <a:pt x="121" y="0"/>
                    <a:pt x="124" y="0"/>
                    <a:pt x="127" y="1"/>
                  </a:cubicBezTo>
                  <a:cubicBezTo>
                    <a:pt x="140" y="4"/>
                    <a:pt x="148" y="12"/>
                    <a:pt x="149" y="26"/>
                  </a:cubicBezTo>
                  <a:cubicBezTo>
                    <a:pt x="149" y="40"/>
                    <a:pt x="145" y="52"/>
                    <a:pt x="135" y="62"/>
                  </a:cubicBezTo>
                  <a:cubicBezTo>
                    <a:pt x="130" y="67"/>
                    <a:pt x="132" y="74"/>
                    <a:pt x="139" y="76"/>
                  </a:cubicBezTo>
                  <a:cubicBezTo>
                    <a:pt x="142" y="78"/>
                    <a:pt x="146" y="79"/>
                    <a:pt x="150" y="81"/>
                  </a:cubicBezTo>
                  <a:cubicBezTo>
                    <a:pt x="157" y="84"/>
                    <a:pt x="165" y="88"/>
                    <a:pt x="171" y="95"/>
                  </a:cubicBezTo>
                  <a:cubicBezTo>
                    <a:pt x="175" y="98"/>
                    <a:pt x="176" y="108"/>
                    <a:pt x="166" y="113"/>
                  </a:cubicBezTo>
                  <a:close/>
                  <a:moveTo>
                    <a:pt x="227" y="102"/>
                  </a:moveTo>
                  <a:cubicBezTo>
                    <a:pt x="222" y="98"/>
                    <a:pt x="217" y="95"/>
                    <a:pt x="212" y="93"/>
                  </a:cubicBezTo>
                  <a:cubicBezTo>
                    <a:pt x="209" y="91"/>
                    <a:pt x="207" y="90"/>
                    <a:pt x="204" y="90"/>
                  </a:cubicBezTo>
                  <a:cubicBezTo>
                    <a:pt x="200" y="88"/>
                    <a:pt x="198" y="83"/>
                    <a:pt x="202" y="80"/>
                  </a:cubicBezTo>
                  <a:cubicBezTo>
                    <a:pt x="209" y="73"/>
                    <a:pt x="212" y="64"/>
                    <a:pt x="211" y="55"/>
                  </a:cubicBezTo>
                  <a:cubicBezTo>
                    <a:pt x="211" y="45"/>
                    <a:pt x="205" y="40"/>
                    <a:pt x="196" y="37"/>
                  </a:cubicBezTo>
                  <a:cubicBezTo>
                    <a:pt x="194" y="37"/>
                    <a:pt x="192" y="37"/>
                    <a:pt x="190" y="37"/>
                  </a:cubicBezTo>
                  <a:cubicBezTo>
                    <a:pt x="188" y="37"/>
                    <a:pt x="186" y="37"/>
                    <a:pt x="184" y="37"/>
                  </a:cubicBezTo>
                  <a:cubicBezTo>
                    <a:pt x="175" y="40"/>
                    <a:pt x="169" y="45"/>
                    <a:pt x="169" y="55"/>
                  </a:cubicBezTo>
                  <a:cubicBezTo>
                    <a:pt x="169" y="64"/>
                    <a:pt x="171" y="73"/>
                    <a:pt x="178" y="80"/>
                  </a:cubicBezTo>
                  <a:cubicBezTo>
                    <a:pt x="182" y="83"/>
                    <a:pt x="180" y="88"/>
                    <a:pt x="176" y="90"/>
                  </a:cubicBezTo>
                  <a:cubicBezTo>
                    <a:pt x="176" y="90"/>
                    <a:pt x="175" y="90"/>
                    <a:pt x="175" y="90"/>
                  </a:cubicBezTo>
                  <a:cubicBezTo>
                    <a:pt x="176" y="90"/>
                    <a:pt x="177" y="91"/>
                    <a:pt x="177" y="92"/>
                  </a:cubicBezTo>
                  <a:cubicBezTo>
                    <a:pt x="181" y="95"/>
                    <a:pt x="182" y="100"/>
                    <a:pt x="181" y="105"/>
                  </a:cubicBezTo>
                  <a:cubicBezTo>
                    <a:pt x="180" y="110"/>
                    <a:pt x="177" y="114"/>
                    <a:pt x="172" y="117"/>
                  </a:cubicBezTo>
                  <a:cubicBezTo>
                    <a:pt x="170" y="117"/>
                    <a:pt x="169" y="118"/>
                    <a:pt x="168" y="118"/>
                  </a:cubicBezTo>
                  <a:cubicBezTo>
                    <a:pt x="174" y="119"/>
                    <a:pt x="182" y="120"/>
                    <a:pt x="190" y="120"/>
                  </a:cubicBezTo>
                  <a:cubicBezTo>
                    <a:pt x="200" y="120"/>
                    <a:pt x="208" y="119"/>
                    <a:pt x="216" y="117"/>
                  </a:cubicBezTo>
                  <a:cubicBezTo>
                    <a:pt x="219" y="117"/>
                    <a:pt x="221" y="116"/>
                    <a:pt x="224" y="115"/>
                  </a:cubicBezTo>
                  <a:cubicBezTo>
                    <a:pt x="230" y="112"/>
                    <a:pt x="229" y="105"/>
                    <a:pt x="227" y="102"/>
                  </a:cubicBezTo>
                  <a:close/>
                  <a:moveTo>
                    <a:pt x="55" y="105"/>
                  </a:moveTo>
                  <a:cubicBezTo>
                    <a:pt x="54" y="100"/>
                    <a:pt x="55" y="95"/>
                    <a:pt x="59" y="92"/>
                  </a:cubicBezTo>
                  <a:cubicBezTo>
                    <a:pt x="61" y="90"/>
                    <a:pt x="62" y="89"/>
                    <a:pt x="64" y="87"/>
                  </a:cubicBezTo>
                  <a:cubicBezTo>
                    <a:pt x="63" y="87"/>
                    <a:pt x="62" y="87"/>
                    <a:pt x="61" y="86"/>
                  </a:cubicBezTo>
                  <a:cubicBezTo>
                    <a:pt x="56" y="84"/>
                    <a:pt x="54" y="79"/>
                    <a:pt x="58" y="75"/>
                  </a:cubicBezTo>
                  <a:cubicBezTo>
                    <a:pt x="66" y="68"/>
                    <a:pt x="69" y="58"/>
                    <a:pt x="69" y="48"/>
                  </a:cubicBezTo>
                  <a:cubicBezTo>
                    <a:pt x="68" y="37"/>
                    <a:pt x="62" y="31"/>
                    <a:pt x="52" y="28"/>
                  </a:cubicBezTo>
                  <a:cubicBezTo>
                    <a:pt x="49" y="28"/>
                    <a:pt x="47" y="28"/>
                    <a:pt x="45" y="28"/>
                  </a:cubicBezTo>
                  <a:cubicBezTo>
                    <a:pt x="43" y="28"/>
                    <a:pt x="41" y="28"/>
                    <a:pt x="39" y="28"/>
                  </a:cubicBezTo>
                  <a:cubicBezTo>
                    <a:pt x="29" y="31"/>
                    <a:pt x="22" y="37"/>
                    <a:pt x="22" y="48"/>
                  </a:cubicBezTo>
                  <a:cubicBezTo>
                    <a:pt x="21" y="58"/>
                    <a:pt x="24" y="67"/>
                    <a:pt x="32" y="75"/>
                  </a:cubicBezTo>
                  <a:cubicBezTo>
                    <a:pt x="36" y="79"/>
                    <a:pt x="34" y="84"/>
                    <a:pt x="29" y="86"/>
                  </a:cubicBezTo>
                  <a:cubicBezTo>
                    <a:pt x="27" y="87"/>
                    <a:pt x="24" y="88"/>
                    <a:pt x="21" y="90"/>
                  </a:cubicBezTo>
                  <a:cubicBezTo>
                    <a:pt x="15" y="92"/>
                    <a:pt x="9" y="96"/>
                    <a:pt x="5" y="100"/>
                  </a:cubicBezTo>
                  <a:cubicBezTo>
                    <a:pt x="0" y="105"/>
                    <a:pt x="0" y="111"/>
                    <a:pt x="8" y="114"/>
                  </a:cubicBezTo>
                  <a:cubicBezTo>
                    <a:pt x="11" y="116"/>
                    <a:pt x="13" y="117"/>
                    <a:pt x="16" y="117"/>
                  </a:cubicBezTo>
                  <a:cubicBezTo>
                    <a:pt x="25" y="119"/>
                    <a:pt x="34" y="120"/>
                    <a:pt x="45" y="120"/>
                  </a:cubicBezTo>
                  <a:cubicBezTo>
                    <a:pt x="54" y="120"/>
                    <a:pt x="62" y="119"/>
                    <a:pt x="69" y="118"/>
                  </a:cubicBezTo>
                  <a:cubicBezTo>
                    <a:pt x="67" y="118"/>
                    <a:pt x="66" y="117"/>
                    <a:pt x="65" y="117"/>
                  </a:cubicBezTo>
                  <a:cubicBezTo>
                    <a:pt x="59" y="114"/>
                    <a:pt x="55" y="110"/>
                    <a:pt x="55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133D31C-F0CA-BEE5-18CC-BCD9DB09516D}"/>
              </a:ext>
            </a:extLst>
          </p:cNvPr>
          <p:cNvSpPr/>
          <p:nvPr/>
        </p:nvSpPr>
        <p:spPr>
          <a:xfrm>
            <a:off x="1911180" y="57834"/>
            <a:ext cx="86198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65280"/>
              </a:buClr>
              <a:buSzPts val="2200"/>
            </a:pPr>
            <a:r>
              <a:rPr lang="en-US" altLang="en-US" sz="24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INSTITUCIÓN EDUCATIVA MANUEL ANTONIO RUEDA JARA</a:t>
            </a:r>
          </a:p>
          <a:p>
            <a:pPr algn="ctr">
              <a:buClr>
                <a:srgbClr val="065280"/>
              </a:buClr>
              <a:buSzPts val="2200"/>
            </a:pPr>
            <a:endParaRPr lang="en-US" altLang="en-US" sz="1100" b="1" dirty="0">
              <a:solidFill>
                <a:srgbClr val="065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INVITA A LA COMUNIDAD EDUCATIVA</a:t>
            </a: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AUDIENCIA PÚBLICA  RENDICIÓN DE CUENTAS 2022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486159" y="6037438"/>
            <a:ext cx="332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n-US" b="1" dirty="0">
                <a:solidFill>
                  <a:srgbClr val="2F16C6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Compromiso, Disciplina y Exigencia </a:t>
            </a:r>
            <a:endParaRPr lang="es-CO" b="1" dirty="0">
              <a:solidFill>
                <a:srgbClr val="2F16C6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007152-95FD-4D26-8AAF-D5C2F51F5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2" y="2213213"/>
            <a:ext cx="4032434" cy="27519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A72278F-9DE1-4C9C-B097-2B2B82CD9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758" y="2234752"/>
            <a:ext cx="4444369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2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1DD78C5-742A-4758-6940-548F01439FCA}"/>
              </a:ext>
            </a:extLst>
          </p:cNvPr>
          <p:cNvSpPr/>
          <p:nvPr/>
        </p:nvSpPr>
        <p:spPr>
          <a:xfrm>
            <a:off x="3513004" y="6430834"/>
            <a:ext cx="526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RECTOR: HERNANDO IBARRA  </a:t>
            </a:r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33A534-340E-9933-BB0C-F2317C4253A8}"/>
              </a:ext>
            </a:extLst>
          </p:cNvPr>
          <p:cNvGrpSpPr/>
          <p:nvPr/>
        </p:nvGrpSpPr>
        <p:grpSpPr>
          <a:xfrm>
            <a:off x="221836" y="57834"/>
            <a:ext cx="2334274" cy="1522498"/>
            <a:chOff x="173187" y="90436"/>
            <a:chExt cx="2392014" cy="1487168"/>
          </a:xfrm>
        </p:grpSpPr>
        <p:pic>
          <p:nvPicPr>
            <p:cNvPr id="15" name="Picture 2" descr="I.E. MANUEL ANTONIO RUEDA JARA - Plataforma Webcolegios">
              <a:extLst>
                <a:ext uri="{FF2B5EF4-FFF2-40B4-BE49-F238E27FC236}">
                  <a16:creationId xmlns:a16="http://schemas.microsoft.com/office/drawing/2014/main" id="{324EF615-DFBA-A225-E7D2-93ABC17E7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2" y="90436"/>
              <a:ext cx="1043414" cy="106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3E787C0-7343-A1CA-936E-EAFF15766EAC}"/>
                </a:ext>
              </a:extLst>
            </p:cNvPr>
            <p:cNvSpPr txBox="1"/>
            <p:nvPr/>
          </p:nvSpPr>
          <p:spPr>
            <a:xfrm>
              <a:off x="173187" y="1156717"/>
              <a:ext cx="2392014" cy="42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/>
                <a:t>INSTITUCIÓN EDUCATIVA</a:t>
              </a:r>
            </a:p>
            <a:p>
              <a:pPr algn="ctr"/>
              <a:r>
                <a:rPr lang="es-CO" sz="1100" b="1" u="sng" dirty="0">
                  <a:solidFill>
                    <a:srgbClr val="008000"/>
                  </a:solidFill>
                </a:rPr>
                <a:t>MANUEL ANTONIO RUEDA JARA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597B93C-67D6-38A4-9B3A-9EACB1AF0873}"/>
                </a:ext>
              </a:extLst>
            </p:cNvPr>
            <p:cNvSpPr txBox="1"/>
            <p:nvPr/>
          </p:nvSpPr>
          <p:spPr>
            <a:xfrm>
              <a:off x="578751" y="1036464"/>
              <a:ext cx="1539241" cy="24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b="1" dirty="0"/>
                <a:t>VILLA DEL ROSARIO</a:t>
              </a:r>
            </a:p>
          </p:txBody>
        </p:sp>
      </p:grpSp>
      <p:sp>
        <p:nvSpPr>
          <p:cNvPr id="3" name="Google Shape;203;p17">
            <a:extLst>
              <a:ext uri="{FF2B5EF4-FFF2-40B4-BE49-F238E27FC236}">
                <a16:creationId xmlns:a16="http://schemas.microsoft.com/office/drawing/2014/main" id="{190EC9D6-9E5D-1AB1-FF1C-A624E71D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873" y="1751391"/>
            <a:ext cx="6039517" cy="47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65280"/>
              </a:buClr>
              <a:buSzPts val="2200"/>
              <a:buFont typeface="Open Sans Semibold" panose="020B0706030804020204" pitchFamily="34" charset="0"/>
              <a:buNone/>
            </a:pPr>
            <a:r>
              <a:rPr lang="en-US" altLang="en-US" sz="2800" b="1" dirty="0">
                <a:solidFill>
                  <a:srgbClr val="065280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GESTIÓN COMUNITARIA</a:t>
            </a:r>
            <a:endParaRPr lang="en-US" altLang="en-US" sz="2800" dirty="0">
              <a:cs typeface="Open Sans Semibold" panose="020B0706030804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F4DC6BF-7EBF-62F8-9A65-AA3536B3FB45}"/>
              </a:ext>
            </a:extLst>
          </p:cNvPr>
          <p:cNvGrpSpPr/>
          <p:nvPr/>
        </p:nvGrpSpPr>
        <p:grpSpPr>
          <a:xfrm>
            <a:off x="9917422" y="597041"/>
            <a:ext cx="1121649" cy="1102430"/>
            <a:chOff x="6103452" y="4867141"/>
            <a:chExt cx="1121649" cy="1102430"/>
          </a:xfrm>
        </p:grpSpPr>
        <p:sp>
          <p:nvSpPr>
            <p:cNvPr id="7" name="Google Shape;193;p17">
              <a:extLst>
                <a:ext uri="{FF2B5EF4-FFF2-40B4-BE49-F238E27FC236}">
                  <a16:creationId xmlns:a16="http://schemas.microsoft.com/office/drawing/2014/main" id="{9033216E-539A-C961-697A-8D6A67930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452" y="4867141"/>
              <a:ext cx="1121649" cy="1102430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Google Shape;211;p17">
              <a:extLst>
                <a:ext uri="{FF2B5EF4-FFF2-40B4-BE49-F238E27FC236}">
                  <a16:creationId xmlns:a16="http://schemas.microsoft.com/office/drawing/2014/main" id="{9D8A5376-9018-6E51-9F50-7A81D158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562" y="5188331"/>
              <a:ext cx="699642" cy="357414"/>
            </a:xfrm>
            <a:custGeom>
              <a:avLst/>
              <a:gdLst>
                <a:gd name="T0" fmla="*/ 2147483646 w 230"/>
                <a:gd name="T1" fmla="*/ 2147483646 h 120"/>
                <a:gd name="T2" fmla="*/ 2147483646 w 230"/>
                <a:gd name="T3" fmla="*/ 2147483646 h 120"/>
                <a:gd name="T4" fmla="*/ 2147483646 w 230"/>
                <a:gd name="T5" fmla="*/ 2147483646 h 120"/>
                <a:gd name="T6" fmla="*/ 2147483646 w 230"/>
                <a:gd name="T7" fmla="*/ 2147483646 h 120"/>
                <a:gd name="T8" fmla="*/ 2147483646 w 230"/>
                <a:gd name="T9" fmla="*/ 2147483646 h 120"/>
                <a:gd name="T10" fmla="*/ 2147483646 w 230"/>
                <a:gd name="T11" fmla="*/ 2147483646 h 120"/>
                <a:gd name="T12" fmla="*/ 2147483646 w 230"/>
                <a:gd name="T13" fmla="*/ 2147483646 h 120"/>
                <a:gd name="T14" fmla="*/ 2147483646 w 230"/>
                <a:gd name="T15" fmla="*/ 2147483646 h 120"/>
                <a:gd name="T16" fmla="*/ 2147483646 w 230"/>
                <a:gd name="T17" fmla="*/ 2147483646 h 120"/>
                <a:gd name="T18" fmla="*/ 2147483646 w 230"/>
                <a:gd name="T19" fmla="*/ 2147483646 h 120"/>
                <a:gd name="T20" fmla="*/ 2147483646 w 230"/>
                <a:gd name="T21" fmla="*/ 2147483646 h 120"/>
                <a:gd name="T22" fmla="*/ 2147483646 w 230"/>
                <a:gd name="T23" fmla="*/ 0 h 120"/>
                <a:gd name="T24" fmla="*/ 2147483646 w 230"/>
                <a:gd name="T25" fmla="*/ 2147483646 h 120"/>
                <a:gd name="T26" fmla="*/ 2147483646 w 230"/>
                <a:gd name="T27" fmla="*/ 2147483646 h 120"/>
                <a:gd name="T28" fmla="*/ 2147483646 w 230"/>
                <a:gd name="T29" fmla="*/ 2147483646 h 120"/>
                <a:gd name="T30" fmla="*/ 2147483646 w 230"/>
                <a:gd name="T31" fmla="*/ 2147483646 h 120"/>
                <a:gd name="T32" fmla="*/ 2147483646 w 230"/>
                <a:gd name="T33" fmla="*/ 2147483646 h 120"/>
                <a:gd name="T34" fmla="*/ 2147483646 w 230"/>
                <a:gd name="T35" fmla="*/ 2147483646 h 120"/>
                <a:gd name="T36" fmla="*/ 2147483646 w 230"/>
                <a:gd name="T37" fmla="*/ 2147483646 h 120"/>
                <a:gd name="T38" fmla="*/ 2147483646 w 230"/>
                <a:gd name="T39" fmla="*/ 2147483646 h 120"/>
                <a:gd name="T40" fmla="*/ 2147483646 w 230"/>
                <a:gd name="T41" fmla="*/ 2147483646 h 120"/>
                <a:gd name="T42" fmla="*/ 2147483646 w 230"/>
                <a:gd name="T43" fmla="*/ 2147483646 h 120"/>
                <a:gd name="T44" fmla="*/ 2147483646 w 230"/>
                <a:gd name="T45" fmla="*/ 2147483646 h 120"/>
                <a:gd name="T46" fmla="*/ 2147483646 w 230"/>
                <a:gd name="T47" fmla="*/ 2147483646 h 120"/>
                <a:gd name="T48" fmla="*/ 2147483646 w 230"/>
                <a:gd name="T49" fmla="*/ 2147483646 h 120"/>
                <a:gd name="T50" fmla="*/ 2147483646 w 230"/>
                <a:gd name="T51" fmla="*/ 2147483646 h 120"/>
                <a:gd name="T52" fmla="*/ 2147483646 w 230"/>
                <a:gd name="T53" fmla="*/ 2147483646 h 120"/>
                <a:gd name="T54" fmla="*/ 2147483646 w 230"/>
                <a:gd name="T55" fmla="*/ 2147483646 h 120"/>
                <a:gd name="T56" fmla="*/ 2147483646 w 230"/>
                <a:gd name="T57" fmla="*/ 2147483646 h 120"/>
                <a:gd name="T58" fmla="*/ 2147483646 w 230"/>
                <a:gd name="T59" fmla="*/ 2147483646 h 120"/>
                <a:gd name="T60" fmla="*/ 2147483646 w 230"/>
                <a:gd name="T61" fmla="*/ 2147483646 h 120"/>
                <a:gd name="T62" fmla="*/ 2147483646 w 230"/>
                <a:gd name="T63" fmla="*/ 2147483646 h 120"/>
                <a:gd name="T64" fmla="*/ 2147483646 w 230"/>
                <a:gd name="T65" fmla="*/ 2147483646 h 120"/>
                <a:gd name="T66" fmla="*/ 2147483646 w 230"/>
                <a:gd name="T67" fmla="*/ 2147483646 h 120"/>
                <a:gd name="T68" fmla="*/ 2147483646 w 230"/>
                <a:gd name="T69" fmla="*/ 2147483646 h 120"/>
                <a:gd name="T70" fmla="*/ 2147483646 w 230"/>
                <a:gd name="T71" fmla="*/ 2147483646 h 120"/>
                <a:gd name="T72" fmla="*/ 2147483646 w 230"/>
                <a:gd name="T73" fmla="*/ 2147483646 h 120"/>
                <a:gd name="T74" fmla="*/ 2147483646 w 230"/>
                <a:gd name="T75" fmla="*/ 2147483646 h 120"/>
                <a:gd name="T76" fmla="*/ 2147483646 w 230"/>
                <a:gd name="T77" fmla="*/ 2147483646 h 120"/>
                <a:gd name="T78" fmla="*/ 2147483646 w 230"/>
                <a:gd name="T79" fmla="*/ 2147483646 h 120"/>
                <a:gd name="T80" fmla="*/ 2147483646 w 230"/>
                <a:gd name="T81" fmla="*/ 2147483646 h 120"/>
                <a:gd name="T82" fmla="*/ 2147483646 w 230"/>
                <a:gd name="T83" fmla="*/ 2147483646 h 120"/>
                <a:gd name="T84" fmla="*/ 2147483646 w 230"/>
                <a:gd name="T85" fmla="*/ 2147483646 h 120"/>
                <a:gd name="T86" fmla="*/ 2147483646 w 230"/>
                <a:gd name="T87" fmla="*/ 2147483646 h 120"/>
                <a:gd name="T88" fmla="*/ 2147483646 w 230"/>
                <a:gd name="T89" fmla="*/ 2147483646 h 120"/>
                <a:gd name="T90" fmla="*/ 2147483646 w 230"/>
                <a:gd name="T91" fmla="*/ 2147483646 h 120"/>
                <a:gd name="T92" fmla="*/ 2147483646 w 230"/>
                <a:gd name="T93" fmla="*/ 2147483646 h 120"/>
                <a:gd name="T94" fmla="*/ 2147483646 w 230"/>
                <a:gd name="T95" fmla="*/ 2147483646 h 120"/>
                <a:gd name="T96" fmla="*/ 2147483646 w 230"/>
                <a:gd name="T97" fmla="*/ 2147483646 h 120"/>
                <a:gd name="T98" fmla="*/ 2147483646 w 230"/>
                <a:gd name="T99" fmla="*/ 2147483646 h 120"/>
                <a:gd name="T100" fmla="*/ 2147483646 w 230"/>
                <a:gd name="T101" fmla="*/ 2147483646 h 120"/>
                <a:gd name="T102" fmla="*/ 2147483646 w 230"/>
                <a:gd name="T103" fmla="*/ 2147483646 h 120"/>
                <a:gd name="T104" fmla="*/ 2147483646 w 230"/>
                <a:gd name="T105" fmla="*/ 2147483646 h 120"/>
                <a:gd name="T106" fmla="*/ 2147483646 w 230"/>
                <a:gd name="T107" fmla="*/ 2147483646 h 120"/>
                <a:gd name="T108" fmla="*/ 2147483646 w 230"/>
                <a:gd name="T109" fmla="*/ 2147483646 h 120"/>
                <a:gd name="T110" fmla="*/ 2147483646 w 230"/>
                <a:gd name="T111" fmla="*/ 2147483646 h 120"/>
                <a:gd name="T112" fmla="*/ 2147483646 w 230"/>
                <a:gd name="T113" fmla="*/ 2147483646 h 120"/>
                <a:gd name="T114" fmla="*/ 2147483646 w 230"/>
                <a:gd name="T115" fmla="*/ 2147483646 h 120"/>
                <a:gd name="T116" fmla="*/ 2147483646 w 230"/>
                <a:gd name="T117" fmla="*/ 2147483646 h 1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" h="120" extrusionOk="0">
                  <a:moveTo>
                    <a:pt x="166" y="113"/>
                  </a:moveTo>
                  <a:cubicBezTo>
                    <a:pt x="163" y="114"/>
                    <a:pt x="160" y="116"/>
                    <a:pt x="156" y="116"/>
                  </a:cubicBezTo>
                  <a:cubicBezTo>
                    <a:pt x="145" y="119"/>
                    <a:pt x="133" y="120"/>
                    <a:pt x="118" y="120"/>
                  </a:cubicBezTo>
                  <a:cubicBezTo>
                    <a:pt x="104" y="120"/>
                    <a:pt x="92" y="119"/>
                    <a:pt x="80" y="116"/>
                  </a:cubicBezTo>
                  <a:cubicBezTo>
                    <a:pt x="77" y="116"/>
                    <a:pt x="73" y="114"/>
                    <a:pt x="70" y="113"/>
                  </a:cubicBezTo>
                  <a:cubicBezTo>
                    <a:pt x="60" y="108"/>
                    <a:pt x="60" y="100"/>
                    <a:pt x="66" y="95"/>
                  </a:cubicBezTo>
                  <a:cubicBezTo>
                    <a:pt x="72" y="88"/>
                    <a:pt x="79" y="84"/>
                    <a:pt x="87" y="81"/>
                  </a:cubicBezTo>
                  <a:cubicBezTo>
                    <a:pt x="91" y="79"/>
                    <a:pt x="94" y="78"/>
                    <a:pt x="98" y="76"/>
                  </a:cubicBezTo>
                  <a:cubicBezTo>
                    <a:pt x="104" y="74"/>
                    <a:pt x="106" y="67"/>
                    <a:pt x="101" y="62"/>
                  </a:cubicBezTo>
                  <a:cubicBezTo>
                    <a:pt x="91" y="52"/>
                    <a:pt x="87" y="40"/>
                    <a:pt x="88" y="26"/>
                  </a:cubicBezTo>
                  <a:cubicBezTo>
                    <a:pt x="89" y="12"/>
                    <a:pt x="97" y="4"/>
                    <a:pt x="110" y="1"/>
                  </a:cubicBezTo>
                  <a:cubicBezTo>
                    <a:pt x="113" y="0"/>
                    <a:pt x="116" y="0"/>
                    <a:pt x="118" y="0"/>
                  </a:cubicBezTo>
                  <a:cubicBezTo>
                    <a:pt x="121" y="0"/>
                    <a:pt x="124" y="0"/>
                    <a:pt x="127" y="1"/>
                  </a:cubicBezTo>
                  <a:cubicBezTo>
                    <a:pt x="140" y="4"/>
                    <a:pt x="148" y="12"/>
                    <a:pt x="149" y="26"/>
                  </a:cubicBezTo>
                  <a:cubicBezTo>
                    <a:pt x="149" y="40"/>
                    <a:pt x="145" y="52"/>
                    <a:pt x="135" y="62"/>
                  </a:cubicBezTo>
                  <a:cubicBezTo>
                    <a:pt x="130" y="67"/>
                    <a:pt x="132" y="74"/>
                    <a:pt x="139" y="76"/>
                  </a:cubicBezTo>
                  <a:cubicBezTo>
                    <a:pt x="142" y="78"/>
                    <a:pt x="146" y="79"/>
                    <a:pt x="150" y="81"/>
                  </a:cubicBezTo>
                  <a:cubicBezTo>
                    <a:pt x="157" y="84"/>
                    <a:pt x="165" y="88"/>
                    <a:pt x="171" y="95"/>
                  </a:cubicBezTo>
                  <a:cubicBezTo>
                    <a:pt x="175" y="98"/>
                    <a:pt x="176" y="108"/>
                    <a:pt x="166" y="113"/>
                  </a:cubicBezTo>
                  <a:close/>
                  <a:moveTo>
                    <a:pt x="227" y="102"/>
                  </a:moveTo>
                  <a:cubicBezTo>
                    <a:pt x="222" y="98"/>
                    <a:pt x="217" y="95"/>
                    <a:pt x="212" y="93"/>
                  </a:cubicBezTo>
                  <a:cubicBezTo>
                    <a:pt x="209" y="91"/>
                    <a:pt x="207" y="90"/>
                    <a:pt x="204" y="90"/>
                  </a:cubicBezTo>
                  <a:cubicBezTo>
                    <a:pt x="200" y="88"/>
                    <a:pt x="198" y="83"/>
                    <a:pt x="202" y="80"/>
                  </a:cubicBezTo>
                  <a:cubicBezTo>
                    <a:pt x="209" y="73"/>
                    <a:pt x="212" y="64"/>
                    <a:pt x="211" y="55"/>
                  </a:cubicBezTo>
                  <a:cubicBezTo>
                    <a:pt x="211" y="45"/>
                    <a:pt x="205" y="40"/>
                    <a:pt x="196" y="37"/>
                  </a:cubicBezTo>
                  <a:cubicBezTo>
                    <a:pt x="194" y="37"/>
                    <a:pt x="192" y="37"/>
                    <a:pt x="190" y="37"/>
                  </a:cubicBezTo>
                  <a:cubicBezTo>
                    <a:pt x="188" y="37"/>
                    <a:pt x="186" y="37"/>
                    <a:pt x="184" y="37"/>
                  </a:cubicBezTo>
                  <a:cubicBezTo>
                    <a:pt x="175" y="40"/>
                    <a:pt x="169" y="45"/>
                    <a:pt x="169" y="55"/>
                  </a:cubicBezTo>
                  <a:cubicBezTo>
                    <a:pt x="169" y="64"/>
                    <a:pt x="171" y="73"/>
                    <a:pt x="178" y="80"/>
                  </a:cubicBezTo>
                  <a:cubicBezTo>
                    <a:pt x="182" y="83"/>
                    <a:pt x="180" y="88"/>
                    <a:pt x="176" y="90"/>
                  </a:cubicBezTo>
                  <a:cubicBezTo>
                    <a:pt x="176" y="90"/>
                    <a:pt x="175" y="90"/>
                    <a:pt x="175" y="90"/>
                  </a:cubicBezTo>
                  <a:cubicBezTo>
                    <a:pt x="176" y="90"/>
                    <a:pt x="177" y="91"/>
                    <a:pt x="177" y="92"/>
                  </a:cubicBezTo>
                  <a:cubicBezTo>
                    <a:pt x="181" y="95"/>
                    <a:pt x="182" y="100"/>
                    <a:pt x="181" y="105"/>
                  </a:cubicBezTo>
                  <a:cubicBezTo>
                    <a:pt x="180" y="110"/>
                    <a:pt x="177" y="114"/>
                    <a:pt x="172" y="117"/>
                  </a:cubicBezTo>
                  <a:cubicBezTo>
                    <a:pt x="170" y="117"/>
                    <a:pt x="169" y="118"/>
                    <a:pt x="168" y="118"/>
                  </a:cubicBezTo>
                  <a:cubicBezTo>
                    <a:pt x="174" y="119"/>
                    <a:pt x="182" y="120"/>
                    <a:pt x="190" y="120"/>
                  </a:cubicBezTo>
                  <a:cubicBezTo>
                    <a:pt x="200" y="120"/>
                    <a:pt x="208" y="119"/>
                    <a:pt x="216" y="117"/>
                  </a:cubicBezTo>
                  <a:cubicBezTo>
                    <a:pt x="219" y="117"/>
                    <a:pt x="221" y="116"/>
                    <a:pt x="224" y="115"/>
                  </a:cubicBezTo>
                  <a:cubicBezTo>
                    <a:pt x="230" y="112"/>
                    <a:pt x="229" y="105"/>
                    <a:pt x="227" y="102"/>
                  </a:cubicBezTo>
                  <a:close/>
                  <a:moveTo>
                    <a:pt x="55" y="105"/>
                  </a:moveTo>
                  <a:cubicBezTo>
                    <a:pt x="54" y="100"/>
                    <a:pt x="55" y="95"/>
                    <a:pt x="59" y="92"/>
                  </a:cubicBezTo>
                  <a:cubicBezTo>
                    <a:pt x="61" y="90"/>
                    <a:pt x="62" y="89"/>
                    <a:pt x="64" y="87"/>
                  </a:cubicBezTo>
                  <a:cubicBezTo>
                    <a:pt x="63" y="87"/>
                    <a:pt x="62" y="87"/>
                    <a:pt x="61" y="86"/>
                  </a:cubicBezTo>
                  <a:cubicBezTo>
                    <a:pt x="56" y="84"/>
                    <a:pt x="54" y="79"/>
                    <a:pt x="58" y="75"/>
                  </a:cubicBezTo>
                  <a:cubicBezTo>
                    <a:pt x="66" y="68"/>
                    <a:pt x="69" y="58"/>
                    <a:pt x="69" y="48"/>
                  </a:cubicBezTo>
                  <a:cubicBezTo>
                    <a:pt x="68" y="37"/>
                    <a:pt x="62" y="31"/>
                    <a:pt x="52" y="28"/>
                  </a:cubicBezTo>
                  <a:cubicBezTo>
                    <a:pt x="49" y="28"/>
                    <a:pt x="47" y="28"/>
                    <a:pt x="45" y="28"/>
                  </a:cubicBezTo>
                  <a:cubicBezTo>
                    <a:pt x="43" y="28"/>
                    <a:pt x="41" y="28"/>
                    <a:pt x="39" y="28"/>
                  </a:cubicBezTo>
                  <a:cubicBezTo>
                    <a:pt x="29" y="31"/>
                    <a:pt x="22" y="37"/>
                    <a:pt x="22" y="48"/>
                  </a:cubicBezTo>
                  <a:cubicBezTo>
                    <a:pt x="21" y="58"/>
                    <a:pt x="24" y="67"/>
                    <a:pt x="32" y="75"/>
                  </a:cubicBezTo>
                  <a:cubicBezTo>
                    <a:pt x="36" y="79"/>
                    <a:pt x="34" y="84"/>
                    <a:pt x="29" y="86"/>
                  </a:cubicBezTo>
                  <a:cubicBezTo>
                    <a:pt x="27" y="87"/>
                    <a:pt x="24" y="88"/>
                    <a:pt x="21" y="90"/>
                  </a:cubicBezTo>
                  <a:cubicBezTo>
                    <a:pt x="15" y="92"/>
                    <a:pt x="9" y="96"/>
                    <a:pt x="5" y="100"/>
                  </a:cubicBezTo>
                  <a:cubicBezTo>
                    <a:pt x="0" y="105"/>
                    <a:pt x="0" y="111"/>
                    <a:pt x="8" y="114"/>
                  </a:cubicBezTo>
                  <a:cubicBezTo>
                    <a:pt x="11" y="116"/>
                    <a:pt x="13" y="117"/>
                    <a:pt x="16" y="117"/>
                  </a:cubicBezTo>
                  <a:cubicBezTo>
                    <a:pt x="25" y="119"/>
                    <a:pt x="34" y="120"/>
                    <a:pt x="45" y="120"/>
                  </a:cubicBezTo>
                  <a:cubicBezTo>
                    <a:pt x="54" y="120"/>
                    <a:pt x="62" y="119"/>
                    <a:pt x="69" y="118"/>
                  </a:cubicBezTo>
                  <a:cubicBezTo>
                    <a:pt x="67" y="118"/>
                    <a:pt x="66" y="117"/>
                    <a:pt x="65" y="117"/>
                  </a:cubicBezTo>
                  <a:cubicBezTo>
                    <a:pt x="59" y="114"/>
                    <a:pt x="55" y="110"/>
                    <a:pt x="55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133D31C-F0CA-BEE5-18CC-BCD9DB09516D}"/>
              </a:ext>
            </a:extLst>
          </p:cNvPr>
          <p:cNvSpPr/>
          <p:nvPr/>
        </p:nvSpPr>
        <p:spPr>
          <a:xfrm>
            <a:off x="1911180" y="57834"/>
            <a:ext cx="86198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65280"/>
              </a:buClr>
              <a:buSzPts val="2200"/>
            </a:pPr>
            <a:r>
              <a:rPr lang="en-US" altLang="en-US" sz="24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INSTITUCIÓN EDUCATIVA MANUEL ANTONIO RUEDA JARA</a:t>
            </a:r>
          </a:p>
          <a:p>
            <a:pPr algn="ctr">
              <a:buClr>
                <a:srgbClr val="065280"/>
              </a:buClr>
              <a:buSzPts val="2200"/>
            </a:pPr>
            <a:endParaRPr lang="en-US" altLang="en-US" sz="1100" b="1" dirty="0">
              <a:solidFill>
                <a:srgbClr val="065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INVITA A LA COMUNIDAD EDUCATIVA</a:t>
            </a: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AUDIENCIA PÚBLICA  RENDICIÓN DE CUENTAS 2022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486159" y="6037438"/>
            <a:ext cx="332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n-US" b="1" dirty="0">
                <a:solidFill>
                  <a:srgbClr val="2F16C6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Compromiso, Disciplina y Exigencia </a:t>
            </a:r>
            <a:endParaRPr lang="es-CO" b="1" dirty="0">
              <a:solidFill>
                <a:srgbClr val="2F16C6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9FAABE-8B1A-4A33-8B83-13D100634986}"/>
              </a:ext>
            </a:extLst>
          </p:cNvPr>
          <p:cNvSpPr txBox="1"/>
          <p:nvPr/>
        </p:nvSpPr>
        <p:spPr>
          <a:xfrm>
            <a:off x="859419" y="2254751"/>
            <a:ext cx="364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PARTICIPACIÓN Y CONVIVENCIA</a:t>
            </a:r>
            <a:endParaRPr lang="es-CO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8355D5-4BD5-432F-92D0-CCC502D3C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932"/>
          <a:stretch/>
        </p:blipFill>
        <p:spPr>
          <a:xfrm>
            <a:off x="6632128" y="4437226"/>
            <a:ext cx="2711757" cy="13843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9FA9E1-841C-46DA-BAC8-D4BC754A6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008"/>
          <a:stretch/>
        </p:blipFill>
        <p:spPr>
          <a:xfrm>
            <a:off x="922584" y="3005838"/>
            <a:ext cx="2394225" cy="152617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C01EFD1-EAF0-432B-8A28-0A505BE61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503" y="3546812"/>
            <a:ext cx="2193694" cy="164527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0F5CA06-9B7D-4368-B6B9-D7CF557BD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51" y="2275678"/>
            <a:ext cx="1376481" cy="183530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24D7A42-9E4E-4965-BA78-E957CA603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642" y="2539020"/>
            <a:ext cx="7664999" cy="4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6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1DD78C5-742A-4758-6940-548F01439FCA}"/>
              </a:ext>
            </a:extLst>
          </p:cNvPr>
          <p:cNvSpPr/>
          <p:nvPr/>
        </p:nvSpPr>
        <p:spPr>
          <a:xfrm>
            <a:off x="3513004" y="6430834"/>
            <a:ext cx="526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RECTOR: HERNANDO IBARRA  </a:t>
            </a:r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33A534-340E-9933-BB0C-F2317C4253A8}"/>
              </a:ext>
            </a:extLst>
          </p:cNvPr>
          <p:cNvGrpSpPr/>
          <p:nvPr/>
        </p:nvGrpSpPr>
        <p:grpSpPr>
          <a:xfrm>
            <a:off x="221836" y="57834"/>
            <a:ext cx="2334274" cy="1522498"/>
            <a:chOff x="173187" y="90436"/>
            <a:chExt cx="2392014" cy="1487168"/>
          </a:xfrm>
        </p:grpSpPr>
        <p:pic>
          <p:nvPicPr>
            <p:cNvPr id="15" name="Picture 2" descr="I.E. MANUEL ANTONIO RUEDA JARA - Plataforma Webcolegios">
              <a:extLst>
                <a:ext uri="{FF2B5EF4-FFF2-40B4-BE49-F238E27FC236}">
                  <a16:creationId xmlns:a16="http://schemas.microsoft.com/office/drawing/2014/main" id="{324EF615-DFBA-A225-E7D2-93ABC17E7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2" y="90436"/>
              <a:ext cx="1043414" cy="106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3E787C0-7343-A1CA-936E-EAFF15766EAC}"/>
                </a:ext>
              </a:extLst>
            </p:cNvPr>
            <p:cNvSpPr txBox="1"/>
            <p:nvPr/>
          </p:nvSpPr>
          <p:spPr>
            <a:xfrm>
              <a:off x="173187" y="1156717"/>
              <a:ext cx="2392014" cy="42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/>
                <a:t>INSTITUCIÓN EDUCATIVA</a:t>
              </a:r>
            </a:p>
            <a:p>
              <a:pPr algn="ctr"/>
              <a:r>
                <a:rPr lang="es-CO" sz="1100" b="1" u="sng" dirty="0">
                  <a:solidFill>
                    <a:srgbClr val="008000"/>
                  </a:solidFill>
                </a:rPr>
                <a:t>MANUEL ANTONIO RUEDA JARA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597B93C-67D6-38A4-9B3A-9EACB1AF0873}"/>
                </a:ext>
              </a:extLst>
            </p:cNvPr>
            <p:cNvSpPr txBox="1"/>
            <p:nvPr/>
          </p:nvSpPr>
          <p:spPr>
            <a:xfrm>
              <a:off x="578751" y="1036464"/>
              <a:ext cx="1539241" cy="24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b="1" dirty="0"/>
                <a:t>VILLA DEL ROSARIO</a:t>
              </a:r>
            </a:p>
          </p:txBody>
        </p:sp>
      </p:grpSp>
      <p:sp>
        <p:nvSpPr>
          <p:cNvPr id="3" name="Google Shape;203;p17">
            <a:extLst>
              <a:ext uri="{FF2B5EF4-FFF2-40B4-BE49-F238E27FC236}">
                <a16:creationId xmlns:a16="http://schemas.microsoft.com/office/drawing/2014/main" id="{190EC9D6-9E5D-1AB1-FF1C-A624E71D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873" y="1803926"/>
            <a:ext cx="6039517" cy="47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65280"/>
              </a:buClr>
              <a:buSzPts val="2200"/>
              <a:buFont typeface="Open Sans Semibold" panose="020B0706030804020204" pitchFamily="34" charset="0"/>
              <a:buNone/>
            </a:pPr>
            <a:r>
              <a:rPr lang="en-US" altLang="en-US" sz="2800" b="1" dirty="0">
                <a:solidFill>
                  <a:srgbClr val="065280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GESTIÓN COMUNITARIA</a:t>
            </a:r>
            <a:endParaRPr lang="en-US" altLang="en-US" sz="2800" dirty="0">
              <a:cs typeface="Open Sans Semibold" panose="020B0706030804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F4DC6BF-7EBF-62F8-9A65-AA3536B3FB45}"/>
              </a:ext>
            </a:extLst>
          </p:cNvPr>
          <p:cNvGrpSpPr/>
          <p:nvPr/>
        </p:nvGrpSpPr>
        <p:grpSpPr>
          <a:xfrm>
            <a:off x="9917422" y="597041"/>
            <a:ext cx="1121649" cy="1102430"/>
            <a:chOff x="6103452" y="4867141"/>
            <a:chExt cx="1121649" cy="1102430"/>
          </a:xfrm>
        </p:grpSpPr>
        <p:sp>
          <p:nvSpPr>
            <p:cNvPr id="7" name="Google Shape;193;p17">
              <a:extLst>
                <a:ext uri="{FF2B5EF4-FFF2-40B4-BE49-F238E27FC236}">
                  <a16:creationId xmlns:a16="http://schemas.microsoft.com/office/drawing/2014/main" id="{9033216E-539A-C961-697A-8D6A67930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452" y="4867141"/>
              <a:ext cx="1121649" cy="1102430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Google Shape;211;p17">
              <a:extLst>
                <a:ext uri="{FF2B5EF4-FFF2-40B4-BE49-F238E27FC236}">
                  <a16:creationId xmlns:a16="http://schemas.microsoft.com/office/drawing/2014/main" id="{9D8A5376-9018-6E51-9F50-7A81D158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562" y="5188331"/>
              <a:ext cx="699642" cy="357414"/>
            </a:xfrm>
            <a:custGeom>
              <a:avLst/>
              <a:gdLst>
                <a:gd name="T0" fmla="*/ 2147483646 w 230"/>
                <a:gd name="T1" fmla="*/ 2147483646 h 120"/>
                <a:gd name="T2" fmla="*/ 2147483646 w 230"/>
                <a:gd name="T3" fmla="*/ 2147483646 h 120"/>
                <a:gd name="T4" fmla="*/ 2147483646 w 230"/>
                <a:gd name="T5" fmla="*/ 2147483646 h 120"/>
                <a:gd name="T6" fmla="*/ 2147483646 w 230"/>
                <a:gd name="T7" fmla="*/ 2147483646 h 120"/>
                <a:gd name="T8" fmla="*/ 2147483646 w 230"/>
                <a:gd name="T9" fmla="*/ 2147483646 h 120"/>
                <a:gd name="T10" fmla="*/ 2147483646 w 230"/>
                <a:gd name="T11" fmla="*/ 2147483646 h 120"/>
                <a:gd name="T12" fmla="*/ 2147483646 w 230"/>
                <a:gd name="T13" fmla="*/ 2147483646 h 120"/>
                <a:gd name="T14" fmla="*/ 2147483646 w 230"/>
                <a:gd name="T15" fmla="*/ 2147483646 h 120"/>
                <a:gd name="T16" fmla="*/ 2147483646 w 230"/>
                <a:gd name="T17" fmla="*/ 2147483646 h 120"/>
                <a:gd name="T18" fmla="*/ 2147483646 w 230"/>
                <a:gd name="T19" fmla="*/ 2147483646 h 120"/>
                <a:gd name="T20" fmla="*/ 2147483646 w 230"/>
                <a:gd name="T21" fmla="*/ 2147483646 h 120"/>
                <a:gd name="T22" fmla="*/ 2147483646 w 230"/>
                <a:gd name="T23" fmla="*/ 0 h 120"/>
                <a:gd name="T24" fmla="*/ 2147483646 w 230"/>
                <a:gd name="T25" fmla="*/ 2147483646 h 120"/>
                <a:gd name="T26" fmla="*/ 2147483646 w 230"/>
                <a:gd name="T27" fmla="*/ 2147483646 h 120"/>
                <a:gd name="T28" fmla="*/ 2147483646 w 230"/>
                <a:gd name="T29" fmla="*/ 2147483646 h 120"/>
                <a:gd name="T30" fmla="*/ 2147483646 w 230"/>
                <a:gd name="T31" fmla="*/ 2147483646 h 120"/>
                <a:gd name="T32" fmla="*/ 2147483646 w 230"/>
                <a:gd name="T33" fmla="*/ 2147483646 h 120"/>
                <a:gd name="T34" fmla="*/ 2147483646 w 230"/>
                <a:gd name="T35" fmla="*/ 2147483646 h 120"/>
                <a:gd name="T36" fmla="*/ 2147483646 w 230"/>
                <a:gd name="T37" fmla="*/ 2147483646 h 120"/>
                <a:gd name="T38" fmla="*/ 2147483646 w 230"/>
                <a:gd name="T39" fmla="*/ 2147483646 h 120"/>
                <a:gd name="T40" fmla="*/ 2147483646 w 230"/>
                <a:gd name="T41" fmla="*/ 2147483646 h 120"/>
                <a:gd name="T42" fmla="*/ 2147483646 w 230"/>
                <a:gd name="T43" fmla="*/ 2147483646 h 120"/>
                <a:gd name="T44" fmla="*/ 2147483646 w 230"/>
                <a:gd name="T45" fmla="*/ 2147483646 h 120"/>
                <a:gd name="T46" fmla="*/ 2147483646 w 230"/>
                <a:gd name="T47" fmla="*/ 2147483646 h 120"/>
                <a:gd name="T48" fmla="*/ 2147483646 w 230"/>
                <a:gd name="T49" fmla="*/ 2147483646 h 120"/>
                <a:gd name="T50" fmla="*/ 2147483646 w 230"/>
                <a:gd name="T51" fmla="*/ 2147483646 h 120"/>
                <a:gd name="T52" fmla="*/ 2147483646 w 230"/>
                <a:gd name="T53" fmla="*/ 2147483646 h 120"/>
                <a:gd name="T54" fmla="*/ 2147483646 w 230"/>
                <a:gd name="T55" fmla="*/ 2147483646 h 120"/>
                <a:gd name="T56" fmla="*/ 2147483646 w 230"/>
                <a:gd name="T57" fmla="*/ 2147483646 h 120"/>
                <a:gd name="T58" fmla="*/ 2147483646 w 230"/>
                <a:gd name="T59" fmla="*/ 2147483646 h 120"/>
                <a:gd name="T60" fmla="*/ 2147483646 w 230"/>
                <a:gd name="T61" fmla="*/ 2147483646 h 120"/>
                <a:gd name="T62" fmla="*/ 2147483646 w 230"/>
                <a:gd name="T63" fmla="*/ 2147483646 h 120"/>
                <a:gd name="T64" fmla="*/ 2147483646 w 230"/>
                <a:gd name="T65" fmla="*/ 2147483646 h 120"/>
                <a:gd name="T66" fmla="*/ 2147483646 w 230"/>
                <a:gd name="T67" fmla="*/ 2147483646 h 120"/>
                <a:gd name="T68" fmla="*/ 2147483646 w 230"/>
                <a:gd name="T69" fmla="*/ 2147483646 h 120"/>
                <a:gd name="T70" fmla="*/ 2147483646 w 230"/>
                <a:gd name="T71" fmla="*/ 2147483646 h 120"/>
                <a:gd name="T72" fmla="*/ 2147483646 w 230"/>
                <a:gd name="T73" fmla="*/ 2147483646 h 120"/>
                <a:gd name="T74" fmla="*/ 2147483646 w 230"/>
                <a:gd name="T75" fmla="*/ 2147483646 h 120"/>
                <a:gd name="T76" fmla="*/ 2147483646 w 230"/>
                <a:gd name="T77" fmla="*/ 2147483646 h 120"/>
                <a:gd name="T78" fmla="*/ 2147483646 w 230"/>
                <a:gd name="T79" fmla="*/ 2147483646 h 120"/>
                <a:gd name="T80" fmla="*/ 2147483646 w 230"/>
                <a:gd name="T81" fmla="*/ 2147483646 h 120"/>
                <a:gd name="T82" fmla="*/ 2147483646 w 230"/>
                <a:gd name="T83" fmla="*/ 2147483646 h 120"/>
                <a:gd name="T84" fmla="*/ 2147483646 w 230"/>
                <a:gd name="T85" fmla="*/ 2147483646 h 120"/>
                <a:gd name="T86" fmla="*/ 2147483646 w 230"/>
                <a:gd name="T87" fmla="*/ 2147483646 h 120"/>
                <a:gd name="T88" fmla="*/ 2147483646 w 230"/>
                <a:gd name="T89" fmla="*/ 2147483646 h 120"/>
                <a:gd name="T90" fmla="*/ 2147483646 w 230"/>
                <a:gd name="T91" fmla="*/ 2147483646 h 120"/>
                <a:gd name="T92" fmla="*/ 2147483646 w 230"/>
                <a:gd name="T93" fmla="*/ 2147483646 h 120"/>
                <a:gd name="T94" fmla="*/ 2147483646 w 230"/>
                <a:gd name="T95" fmla="*/ 2147483646 h 120"/>
                <a:gd name="T96" fmla="*/ 2147483646 w 230"/>
                <a:gd name="T97" fmla="*/ 2147483646 h 120"/>
                <a:gd name="T98" fmla="*/ 2147483646 w 230"/>
                <a:gd name="T99" fmla="*/ 2147483646 h 120"/>
                <a:gd name="T100" fmla="*/ 2147483646 w 230"/>
                <a:gd name="T101" fmla="*/ 2147483646 h 120"/>
                <a:gd name="T102" fmla="*/ 2147483646 w 230"/>
                <a:gd name="T103" fmla="*/ 2147483646 h 120"/>
                <a:gd name="T104" fmla="*/ 2147483646 w 230"/>
                <a:gd name="T105" fmla="*/ 2147483646 h 120"/>
                <a:gd name="T106" fmla="*/ 2147483646 w 230"/>
                <a:gd name="T107" fmla="*/ 2147483646 h 120"/>
                <a:gd name="T108" fmla="*/ 2147483646 w 230"/>
                <a:gd name="T109" fmla="*/ 2147483646 h 120"/>
                <a:gd name="T110" fmla="*/ 2147483646 w 230"/>
                <a:gd name="T111" fmla="*/ 2147483646 h 120"/>
                <a:gd name="T112" fmla="*/ 2147483646 w 230"/>
                <a:gd name="T113" fmla="*/ 2147483646 h 120"/>
                <a:gd name="T114" fmla="*/ 2147483646 w 230"/>
                <a:gd name="T115" fmla="*/ 2147483646 h 120"/>
                <a:gd name="T116" fmla="*/ 2147483646 w 230"/>
                <a:gd name="T117" fmla="*/ 2147483646 h 1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0" h="120" extrusionOk="0">
                  <a:moveTo>
                    <a:pt x="166" y="113"/>
                  </a:moveTo>
                  <a:cubicBezTo>
                    <a:pt x="163" y="114"/>
                    <a:pt x="160" y="116"/>
                    <a:pt x="156" y="116"/>
                  </a:cubicBezTo>
                  <a:cubicBezTo>
                    <a:pt x="145" y="119"/>
                    <a:pt x="133" y="120"/>
                    <a:pt x="118" y="120"/>
                  </a:cubicBezTo>
                  <a:cubicBezTo>
                    <a:pt x="104" y="120"/>
                    <a:pt x="92" y="119"/>
                    <a:pt x="80" y="116"/>
                  </a:cubicBezTo>
                  <a:cubicBezTo>
                    <a:pt x="77" y="116"/>
                    <a:pt x="73" y="114"/>
                    <a:pt x="70" y="113"/>
                  </a:cubicBezTo>
                  <a:cubicBezTo>
                    <a:pt x="60" y="108"/>
                    <a:pt x="60" y="100"/>
                    <a:pt x="66" y="95"/>
                  </a:cubicBezTo>
                  <a:cubicBezTo>
                    <a:pt x="72" y="88"/>
                    <a:pt x="79" y="84"/>
                    <a:pt x="87" y="81"/>
                  </a:cubicBezTo>
                  <a:cubicBezTo>
                    <a:pt x="91" y="79"/>
                    <a:pt x="94" y="78"/>
                    <a:pt x="98" y="76"/>
                  </a:cubicBezTo>
                  <a:cubicBezTo>
                    <a:pt x="104" y="74"/>
                    <a:pt x="106" y="67"/>
                    <a:pt x="101" y="62"/>
                  </a:cubicBezTo>
                  <a:cubicBezTo>
                    <a:pt x="91" y="52"/>
                    <a:pt x="87" y="40"/>
                    <a:pt x="88" y="26"/>
                  </a:cubicBezTo>
                  <a:cubicBezTo>
                    <a:pt x="89" y="12"/>
                    <a:pt x="97" y="4"/>
                    <a:pt x="110" y="1"/>
                  </a:cubicBezTo>
                  <a:cubicBezTo>
                    <a:pt x="113" y="0"/>
                    <a:pt x="116" y="0"/>
                    <a:pt x="118" y="0"/>
                  </a:cubicBezTo>
                  <a:cubicBezTo>
                    <a:pt x="121" y="0"/>
                    <a:pt x="124" y="0"/>
                    <a:pt x="127" y="1"/>
                  </a:cubicBezTo>
                  <a:cubicBezTo>
                    <a:pt x="140" y="4"/>
                    <a:pt x="148" y="12"/>
                    <a:pt x="149" y="26"/>
                  </a:cubicBezTo>
                  <a:cubicBezTo>
                    <a:pt x="149" y="40"/>
                    <a:pt x="145" y="52"/>
                    <a:pt x="135" y="62"/>
                  </a:cubicBezTo>
                  <a:cubicBezTo>
                    <a:pt x="130" y="67"/>
                    <a:pt x="132" y="74"/>
                    <a:pt x="139" y="76"/>
                  </a:cubicBezTo>
                  <a:cubicBezTo>
                    <a:pt x="142" y="78"/>
                    <a:pt x="146" y="79"/>
                    <a:pt x="150" y="81"/>
                  </a:cubicBezTo>
                  <a:cubicBezTo>
                    <a:pt x="157" y="84"/>
                    <a:pt x="165" y="88"/>
                    <a:pt x="171" y="95"/>
                  </a:cubicBezTo>
                  <a:cubicBezTo>
                    <a:pt x="175" y="98"/>
                    <a:pt x="176" y="108"/>
                    <a:pt x="166" y="113"/>
                  </a:cubicBezTo>
                  <a:close/>
                  <a:moveTo>
                    <a:pt x="227" y="102"/>
                  </a:moveTo>
                  <a:cubicBezTo>
                    <a:pt x="222" y="98"/>
                    <a:pt x="217" y="95"/>
                    <a:pt x="212" y="93"/>
                  </a:cubicBezTo>
                  <a:cubicBezTo>
                    <a:pt x="209" y="91"/>
                    <a:pt x="207" y="90"/>
                    <a:pt x="204" y="90"/>
                  </a:cubicBezTo>
                  <a:cubicBezTo>
                    <a:pt x="200" y="88"/>
                    <a:pt x="198" y="83"/>
                    <a:pt x="202" y="80"/>
                  </a:cubicBezTo>
                  <a:cubicBezTo>
                    <a:pt x="209" y="73"/>
                    <a:pt x="212" y="64"/>
                    <a:pt x="211" y="55"/>
                  </a:cubicBezTo>
                  <a:cubicBezTo>
                    <a:pt x="211" y="45"/>
                    <a:pt x="205" y="40"/>
                    <a:pt x="196" y="37"/>
                  </a:cubicBezTo>
                  <a:cubicBezTo>
                    <a:pt x="194" y="37"/>
                    <a:pt x="192" y="37"/>
                    <a:pt x="190" y="37"/>
                  </a:cubicBezTo>
                  <a:cubicBezTo>
                    <a:pt x="188" y="37"/>
                    <a:pt x="186" y="37"/>
                    <a:pt x="184" y="37"/>
                  </a:cubicBezTo>
                  <a:cubicBezTo>
                    <a:pt x="175" y="40"/>
                    <a:pt x="169" y="45"/>
                    <a:pt x="169" y="55"/>
                  </a:cubicBezTo>
                  <a:cubicBezTo>
                    <a:pt x="169" y="64"/>
                    <a:pt x="171" y="73"/>
                    <a:pt x="178" y="80"/>
                  </a:cubicBezTo>
                  <a:cubicBezTo>
                    <a:pt x="182" y="83"/>
                    <a:pt x="180" y="88"/>
                    <a:pt x="176" y="90"/>
                  </a:cubicBezTo>
                  <a:cubicBezTo>
                    <a:pt x="176" y="90"/>
                    <a:pt x="175" y="90"/>
                    <a:pt x="175" y="90"/>
                  </a:cubicBezTo>
                  <a:cubicBezTo>
                    <a:pt x="176" y="90"/>
                    <a:pt x="177" y="91"/>
                    <a:pt x="177" y="92"/>
                  </a:cubicBezTo>
                  <a:cubicBezTo>
                    <a:pt x="181" y="95"/>
                    <a:pt x="182" y="100"/>
                    <a:pt x="181" y="105"/>
                  </a:cubicBezTo>
                  <a:cubicBezTo>
                    <a:pt x="180" y="110"/>
                    <a:pt x="177" y="114"/>
                    <a:pt x="172" y="117"/>
                  </a:cubicBezTo>
                  <a:cubicBezTo>
                    <a:pt x="170" y="117"/>
                    <a:pt x="169" y="118"/>
                    <a:pt x="168" y="118"/>
                  </a:cubicBezTo>
                  <a:cubicBezTo>
                    <a:pt x="174" y="119"/>
                    <a:pt x="182" y="120"/>
                    <a:pt x="190" y="120"/>
                  </a:cubicBezTo>
                  <a:cubicBezTo>
                    <a:pt x="200" y="120"/>
                    <a:pt x="208" y="119"/>
                    <a:pt x="216" y="117"/>
                  </a:cubicBezTo>
                  <a:cubicBezTo>
                    <a:pt x="219" y="117"/>
                    <a:pt x="221" y="116"/>
                    <a:pt x="224" y="115"/>
                  </a:cubicBezTo>
                  <a:cubicBezTo>
                    <a:pt x="230" y="112"/>
                    <a:pt x="229" y="105"/>
                    <a:pt x="227" y="102"/>
                  </a:cubicBezTo>
                  <a:close/>
                  <a:moveTo>
                    <a:pt x="55" y="105"/>
                  </a:moveTo>
                  <a:cubicBezTo>
                    <a:pt x="54" y="100"/>
                    <a:pt x="55" y="95"/>
                    <a:pt x="59" y="92"/>
                  </a:cubicBezTo>
                  <a:cubicBezTo>
                    <a:pt x="61" y="90"/>
                    <a:pt x="62" y="89"/>
                    <a:pt x="64" y="87"/>
                  </a:cubicBezTo>
                  <a:cubicBezTo>
                    <a:pt x="63" y="87"/>
                    <a:pt x="62" y="87"/>
                    <a:pt x="61" y="86"/>
                  </a:cubicBezTo>
                  <a:cubicBezTo>
                    <a:pt x="56" y="84"/>
                    <a:pt x="54" y="79"/>
                    <a:pt x="58" y="75"/>
                  </a:cubicBezTo>
                  <a:cubicBezTo>
                    <a:pt x="66" y="68"/>
                    <a:pt x="69" y="58"/>
                    <a:pt x="69" y="48"/>
                  </a:cubicBezTo>
                  <a:cubicBezTo>
                    <a:pt x="68" y="37"/>
                    <a:pt x="62" y="31"/>
                    <a:pt x="52" y="28"/>
                  </a:cubicBezTo>
                  <a:cubicBezTo>
                    <a:pt x="49" y="28"/>
                    <a:pt x="47" y="28"/>
                    <a:pt x="45" y="28"/>
                  </a:cubicBezTo>
                  <a:cubicBezTo>
                    <a:pt x="43" y="28"/>
                    <a:pt x="41" y="28"/>
                    <a:pt x="39" y="28"/>
                  </a:cubicBezTo>
                  <a:cubicBezTo>
                    <a:pt x="29" y="31"/>
                    <a:pt x="22" y="37"/>
                    <a:pt x="22" y="48"/>
                  </a:cubicBezTo>
                  <a:cubicBezTo>
                    <a:pt x="21" y="58"/>
                    <a:pt x="24" y="67"/>
                    <a:pt x="32" y="75"/>
                  </a:cubicBezTo>
                  <a:cubicBezTo>
                    <a:pt x="36" y="79"/>
                    <a:pt x="34" y="84"/>
                    <a:pt x="29" y="86"/>
                  </a:cubicBezTo>
                  <a:cubicBezTo>
                    <a:pt x="27" y="87"/>
                    <a:pt x="24" y="88"/>
                    <a:pt x="21" y="90"/>
                  </a:cubicBezTo>
                  <a:cubicBezTo>
                    <a:pt x="15" y="92"/>
                    <a:pt x="9" y="96"/>
                    <a:pt x="5" y="100"/>
                  </a:cubicBezTo>
                  <a:cubicBezTo>
                    <a:pt x="0" y="105"/>
                    <a:pt x="0" y="111"/>
                    <a:pt x="8" y="114"/>
                  </a:cubicBezTo>
                  <a:cubicBezTo>
                    <a:pt x="11" y="116"/>
                    <a:pt x="13" y="117"/>
                    <a:pt x="16" y="117"/>
                  </a:cubicBezTo>
                  <a:cubicBezTo>
                    <a:pt x="25" y="119"/>
                    <a:pt x="34" y="120"/>
                    <a:pt x="45" y="120"/>
                  </a:cubicBezTo>
                  <a:cubicBezTo>
                    <a:pt x="54" y="120"/>
                    <a:pt x="62" y="119"/>
                    <a:pt x="69" y="118"/>
                  </a:cubicBezTo>
                  <a:cubicBezTo>
                    <a:pt x="67" y="118"/>
                    <a:pt x="66" y="117"/>
                    <a:pt x="65" y="117"/>
                  </a:cubicBezTo>
                  <a:cubicBezTo>
                    <a:pt x="59" y="114"/>
                    <a:pt x="55" y="110"/>
                    <a:pt x="55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133D31C-F0CA-BEE5-18CC-BCD9DB09516D}"/>
              </a:ext>
            </a:extLst>
          </p:cNvPr>
          <p:cNvSpPr/>
          <p:nvPr/>
        </p:nvSpPr>
        <p:spPr>
          <a:xfrm>
            <a:off x="1911180" y="57834"/>
            <a:ext cx="86198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65280"/>
              </a:buClr>
              <a:buSzPts val="2200"/>
            </a:pPr>
            <a:r>
              <a:rPr lang="en-US" altLang="en-US" sz="24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INSTITUCIÓN EDUCATIVA MANUEL ANTONIO RUEDA JARA</a:t>
            </a:r>
          </a:p>
          <a:p>
            <a:pPr algn="ctr">
              <a:buClr>
                <a:srgbClr val="065280"/>
              </a:buClr>
              <a:buSzPts val="2200"/>
            </a:pPr>
            <a:endParaRPr lang="en-US" altLang="en-US" sz="1100" b="1" dirty="0">
              <a:solidFill>
                <a:srgbClr val="065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INVITA A LA COMUNIDAD EDUCATIVA</a:t>
            </a: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AUDIENCIA PÚBLICA  RENDICIÓN DE CUENTAS 2022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486159" y="6037438"/>
            <a:ext cx="332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n-US" b="1" dirty="0">
                <a:solidFill>
                  <a:srgbClr val="2F16C6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Compromiso, Disciplina y Exigencia </a:t>
            </a:r>
            <a:endParaRPr lang="es-CO" b="1" dirty="0">
              <a:solidFill>
                <a:srgbClr val="2F16C6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9FAABE-8B1A-4A33-8B83-13D100634986}"/>
              </a:ext>
            </a:extLst>
          </p:cNvPr>
          <p:cNvSpPr txBox="1"/>
          <p:nvPr/>
        </p:nvSpPr>
        <p:spPr>
          <a:xfrm>
            <a:off x="947071" y="2185627"/>
            <a:ext cx="420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PREVENCIÓN DE RIESGOS</a:t>
            </a:r>
            <a:endParaRPr lang="es-CO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A9893FD-5D60-44FD-BE07-479A34C3E421}"/>
              </a:ext>
            </a:extLst>
          </p:cNvPr>
          <p:cNvSpPr txBox="1"/>
          <p:nvPr/>
        </p:nvSpPr>
        <p:spPr>
          <a:xfrm>
            <a:off x="947071" y="2585737"/>
            <a:ext cx="46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PREVENCIÓN DE RIESGOS PSICOSOCIALES</a:t>
            </a:r>
            <a:endParaRPr lang="es-C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644299-32D3-4A82-B175-92E8ADDEA129}"/>
              </a:ext>
            </a:extLst>
          </p:cNvPr>
          <p:cNvSpPr txBox="1"/>
          <p:nvPr/>
        </p:nvSpPr>
        <p:spPr>
          <a:xfrm>
            <a:off x="947071" y="2955069"/>
            <a:ext cx="10913624" cy="296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Desde orientación ateniendo a la ley 1620 y su decreto 1965 por el cual se reglamenta el Sistema Nacional de Convivencia Escolar y Formación para el ejercicio de los derechos humanos, la educación para la sexualidad y la Prevención y Mitigación de la Violencia escolar. Se desarrollaron estrategias y actividades que fortalecieron de manera activa la convivencia pacífica, la promoción de los derechos humanos y estilos de vida saludables, La prevención, detección atención y seguimiento de los casos de violencia escolar, acoso escolar o vulneración  de derechos sexuales y reproductivos en incidir en la prevención y mitigación de los mismos, en la reducción del embarazo precoz y en el mejoramiento escolar para ello  se escogió trabajar el plan de riesgos psicosociales abordando desde aquí actividades de prevención </a:t>
            </a:r>
            <a:r>
              <a:rPr lang="es-C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como:Prevención</a:t>
            </a:r>
            <a:r>
              <a:rPr lang="es-C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embarazo adolescente</a:t>
            </a:r>
            <a:endParaRPr lang="es-C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s-C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Prevención de enfermedades de trasmisión sexual. </a:t>
            </a:r>
            <a:endParaRPr lang="es-C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s-C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Prevención de consumo de sustancias psicoactivas</a:t>
            </a:r>
            <a:endParaRPr lang="es-C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s-C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Prevención relacionada con el acoso escolar, y violencia sexual, incluido el que se pueda generar atreves del uso del internet. </a:t>
            </a:r>
            <a:endParaRPr lang="es-C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s-C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Prevención de la depresión, </a:t>
            </a:r>
            <a:r>
              <a:rPr lang="es-CO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cutting</a:t>
            </a:r>
            <a:r>
              <a:rPr lang="es-C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ideación suicida. </a:t>
            </a:r>
            <a:endParaRPr lang="es-C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desarrollo de las actividades de prevención El acompañamiento presencial de los profesionales de apoyo de la secretaria de la mujer y equidad municipal, policía de infancia y adolescencia, La Fundación </a:t>
            </a:r>
            <a:r>
              <a:rPr lang="es-CO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Proinco</a:t>
            </a:r>
            <a:r>
              <a:rPr lang="es-C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convenio con UNICEF (con el proyecto “Aprender a convivir”), La policía antinarcóticos de Cúcuta, la secretaria de salud municipal y la secretaria de gobierno departamental.</a:t>
            </a:r>
          </a:p>
        </p:txBody>
      </p:sp>
    </p:spTree>
    <p:extLst>
      <p:ext uri="{BB962C8B-B14F-4D97-AF65-F5344CB8AC3E}">
        <p14:creationId xmlns:p14="http://schemas.microsoft.com/office/powerpoint/2010/main" val="66095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C30B20-7AB8-4705-AEEE-E15679F44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57" y="279292"/>
            <a:ext cx="3072649" cy="46058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808A5F-B193-4FBF-A322-0CFBD8845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56" y="223409"/>
            <a:ext cx="3072650" cy="45967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65738B4-9665-4150-B905-DA5C91588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255" y="1137349"/>
            <a:ext cx="4230991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6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1DD78C5-742A-4758-6940-548F01439FCA}"/>
              </a:ext>
            </a:extLst>
          </p:cNvPr>
          <p:cNvSpPr/>
          <p:nvPr/>
        </p:nvSpPr>
        <p:spPr>
          <a:xfrm>
            <a:off x="3513004" y="6430834"/>
            <a:ext cx="526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RECTOR: HERNANDO IBARRA  </a:t>
            </a:r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33A534-340E-9933-BB0C-F2317C4253A8}"/>
              </a:ext>
            </a:extLst>
          </p:cNvPr>
          <p:cNvGrpSpPr/>
          <p:nvPr/>
        </p:nvGrpSpPr>
        <p:grpSpPr>
          <a:xfrm>
            <a:off x="221836" y="57834"/>
            <a:ext cx="2334274" cy="1522498"/>
            <a:chOff x="173187" y="90436"/>
            <a:chExt cx="2392014" cy="1487168"/>
          </a:xfrm>
        </p:grpSpPr>
        <p:pic>
          <p:nvPicPr>
            <p:cNvPr id="15" name="Picture 2" descr="I.E. MANUEL ANTONIO RUEDA JARA - Plataforma Webcolegios">
              <a:extLst>
                <a:ext uri="{FF2B5EF4-FFF2-40B4-BE49-F238E27FC236}">
                  <a16:creationId xmlns:a16="http://schemas.microsoft.com/office/drawing/2014/main" id="{324EF615-DFBA-A225-E7D2-93ABC17E7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2" y="90436"/>
              <a:ext cx="1043414" cy="106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3E787C0-7343-A1CA-936E-EAFF15766EAC}"/>
                </a:ext>
              </a:extLst>
            </p:cNvPr>
            <p:cNvSpPr txBox="1"/>
            <p:nvPr/>
          </p:nvSpPr>
          <p:spPr>
            <a:xfrm>
              <a:off x="173187" y="1156717"/>
              <a:ext cx="2392014" cy="42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/>
                <a:t>INSTITUCIÓN EDUCATIVA</a:t>
              </a:r>
            </a:p>
            <a:p>
              <a:pPr algn="ctr"/>
              <a:r>
                <a:rPr lang="es-CO" sz="1100" b="1" u="sng" dirty="0">
                  <a:solidFill>
                    <a:srgbClr val="008000"/>
                  </a:solidFill>
                </a:rPr>
                <a:t>MANUEL ANTONIO RUEDA JARA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597B93C-67D6-38A4-9B3A-9EACB1AF0873}"/>
                </a:ext>
              </a:extLst>
            </p:cNvPr>
            <p:cNvSpPr txBox="1"/>
            <p:nvPr/>
          </p:nvSpPr>
          <p:spPr>
            <a:xfrm>
              <a:off x="578751" y="1036464"/>
              <a:ext cx="1539241" cy="24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b="1" dirty="0"/>
                <a:t>VILLA DEL ROSARIO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6E20BC7-B095-A1D4-20D0-99FD570A2E1B}"/>
              </a:ext>
            </a:extLst>
          </p:cNvPr>
          <p:cNvGrpSpPr/>
          <p:nvPr/>
        </p:nvGrpSpPr>
        <p:grpSpPr>
          <a:xfrm>
            <a:off x="9916187" y="598852"/>
            <a:ext cx="1122884" cy="1098808"/>
            <a:chOff x="7021502" y="3305867"/>
            <a:chExt cx="1122884" cy="1098808"/>
          </a:xfrm>
        </p:grpSpPr>
        <p:sp>
          <p:nvSpPr>
            <p:cNvPr id="10" name="Google Shape;194;p17">
              <a:extLst>
                <a:ext uri="{FF2B5EF4-FFF2-40B4-BE49-F238E27FC236}">
                  <a16:creationId xmlns:a16="http://schemas.microsoft.com/office/drawing/2014/main" id="{3D64B5E6-740D-A51D-F5DA-354B346EF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02" y="3305867"/>
              <a:ext cx="1122884" cy="1098808"/>
            </a:xfrm>
            <a:prstGeom prst="ellipse">
              <a:avLst/>
            </a:pr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B9E4C6A9-3730-84EF-8EC2-B79E84F84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234" y="3610152"/>
              <a:ext cx="338099" cy="491445"/>
            </a:xfrm>
            <a:custGeom>
              <a:avLst/>
              <a:gdLst>
                <a:gd name="T0" fmla="*/ 2147483646 w 111"/>
                <a:gd name="T1" fmla="*/ 2147483646 h 165"/>
                <a:gd name="T2" fmla="*/ 2147483646 w 111"/>
                <a:gd name="T3" fmla="*/ 2147483646 h 165"/>
                <a:gd name="T4" fmla="*/ 2147483646 w 111"/>
                <a:gd name="T5" fmla="*/ 2147483646 h 165"/>
                <a:gd name="T6" fmla="*/ 2147483646 w 111"/>
                <a:gd name="T7" fmla="*/ 2147483646 h 165"/>
                <a:gd name="T8" fmla="*/ 2147483646 w 111"/>
                <a:gd name="T9" fmla="*/ 2147483646 h 165"/>
                <a:gd name="T10" fmla="*/ 2147483646 w 111"/>
                <a:gd name="T11" fmla="*/ 2147483646 h 165"/>
                <a:gd name="T12" fmla="*/ 2147483646 w 111"/>
                <a:gd name="T13" fmla="*/ 2147483646 h 165"/>
                <a:gd name="T14" fmla="*/ 2147483646 w 111"/>
                <a:gd name="T15" fmla="*/ 2147483646 h 165"/>
                <a:gd name="T16" fmla="*/ 2147483646 w 111"/>
                <a:gd name="T17" fmla="*/ 2147483646 h 165"/>
                <a:gd name="T18" fmla="*/ 2147483646 w 111"/>
                <a:gd name="T19" fmla="*/ 2147483646 h 165"/>
                <a:gd name="T20" fmla="*/ 2147483646 w 111"/>
                <a:gd name="T21" fmla="*/ 2147483646 h 165"/>
                <a:gd name="T22" fmla="*/ 2147483646 w 111"/>
                <a:gd name="T23" fmla="*/ 2147483646 h 165"/>
                <a:gd name="T24" fmla="*/ 2147483646 w 111"/>
                <a:gd name="T25" fmla="*/ 0 h 165"/>
                <a:gd name="T26" fmla="*/ 2147483646 w 111"/>
                <a:gd name="T27" fmla="*/ 0 h 165"/>
                <a:gd name="T28" fmla="*/ 2147483646 w 111"/>
                <a:gd name="T29" fmla="*/ 2147483646 h 165"/>
                <a:gd name="T30" fmla="*/ 2147483646 w 111"/>
                <a:gd name="T31" fmla="*/ 2147483646 h 165"/>
                <a:gd name="T32" fmla="*/ 2147483646 w 111"/>
                <a:gd name="T33" fmla="*/ 2147483646 h 165"/>
                <a:gd name="T34" fmla="*/ 0 w 111"/>
                <a:gd name="T35" fmla="*/ 2147483646 h 165"/>
                <a:gd name="T36" fmla="*/ 2147483646 w 111"/>
                <a:gd name="T37" fmla="*/ 2147483646 h 165"/>
                <a:gd name="T38" fmla="*/ 2147483646 w 111"/>
                <a:gd name="T39" fmla="*/ 2147483646 h 165"/>
                <a:gd name="T40" fmla="*/ 2147483646 w 111"/>
                <a:gd name="T41" fmla="*/ 2147483646 h 165"/>
                <a:gd name="T42" fmla="*/ 2147483646 w 111"/>
                <a:gd name="T43" fmla="*/ 2147483646 h 165"/>
                <a:gd name="T44" fmla="*/ 2147483646 w 111"/>
                <a:gd name="T45" fmla="*/ 2147483646 h 165"/>
                <a:gd name="T46" fmla="*/ 2147483646 w 111"/>
                <a:gd name="T47" fmla="*/ 2147483646 h 165"/>
                <a:gd name="T48" fmla="*/ 2147483646 w 111"/>
                <a:gd name="T49" fmla="*/ 2147483646 h 165"/>
                <a:gd name="T50" fmla="*/ 2147483646 w 111"/>
                <a:gd name="T51" fmla="*/ 2147483646 h 165"/>
                <a:gd name="T52" fmla="*/ 2147483646 w 111"/>
                <a:gd name="T53" fmla="*/ 2147483646 h 165"/>
                <a:gd name="T54" fmla="*/ 2147483646 w 111"/>
                <a:gd name="T55" fmla="*/ 2147483646 h 165"/>
                <a:gd name="T56" fmla="*/ 2147483646 w 111"/>
                <a:gd name="T57" fmla="*/ 2147483646 h 165"/>
                <a:gd name="T58" fmla="*/ 2147483646 w 111"/>
                <a:gd name="T59" fmla="*/ 2147483646 h 165"/>
                <a:gd name="T60" fmla="*/ 2147483646 w 111"/>
                <a:gd name="T61" fmla="*/ 2147483646 h 165"/>
                <a:gd name="T62" fmla="*/ 2147483646 w 111"/>
                <a:gd name="T63" fmla="*/ 2147483646 h 165"/>
                <a:gd name="T64" fmla="*/ 2147483646 w 111"/>
                <a:gd name="T65" fmla="*/ 2147483646 h 165"/>
                <a:gd name="T66" fmla="*/ 2147483646 w 111"/>
                <a:gd name="T67" fmla="*/ 214748364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1" h="165" extrusionOk="0">
                  <a:moveTo>
                    <a:pt x="111" y="110"/>
                  </a:moveTo>
                  <a:cubicBezTo>
                    <a:pt x="111" y="94"/>
                    <a:pt x="98" y="81"/>
                    <a:pt x="73" y="75"/>
                  </a:cubicBezTo>
                  <a:cubicBezTo>
                    <a:pt x="70" y="74"/>
                    <a:pt x="54" y="70"/>
                    <a:pt x="51" y="70"/>
                  </a:cubicBezTo>
                  <a:cubicBezTo>
                    <a:pt x="31" y="65"/>
                    <a:pt x="22" y="61"/>
                    <a:pt x="22" y="53"/>
                  </a:cubicBezTo>
                  <a:cubicBezTo>
                    <a:pt x="22" y="45"/>
                    <a:pt x="31" y="37"/>
                    <a:pt x="54" y="37"/>
                  </a:cubicBezTo>
                  <a:cubicBezTo>
                    <a:pt x="70" y="37"/>
                    <a:pt x="86" y="48"/>
                    <a:pt x="86" y="49"/>
                  </a:cubicBezTo>
                  <a:cubicBezTo>
                    <a:pt x="88" y="50"/>
                    <a:pt x="90" y="51"/>
                    <a:pt x="92" y="51"/>
                  </a:cubicBezTo>
                  <a:cubicBezTo>
                    <a:pt x="93" y="51"/>
                    <a:pt x="94" y="51"/>
                    <a:pt x="97" y="48"/>
                  </a:cubicBezTo>
                  <a:cubicBezTo>
                    <a:pt x="99" y="46"/>
                    <a:pt x="103" y="42"/>
                    <a:pt x="103" y="40"/>
                  </a:cubicBezTo>
                  <a:cubicBezTo>
                    <a:pt x="103" y="34"/>
                    <a:pt x="87" y="24"/>
                    <a:pt x="67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"/>
                    <a:pt x="63" y="0"/>
                    <a:pt x="6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0"/>
                    <a:pt x="46" y="1"/>
                    <a:pt x="46" y="3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17" y="22"/>
                    <a:pt x="0" y="35"/>
                    <a:pt x="0" y="53"/>
                  </a:cubicBezTo>
                  <a:cubicBezTo>
                    <a:pt x="0" y="74"/>
                    <a:pt x="20" y="82"/>
                    <a:pt x="42" y="87"/>
                  </a:cubicBezTo>
                  <a:cubicBezTo>
                    <a:pt x="45" y="88"/>
                    <a:pt x="63" y="93"/>
                    <a:pt x="66" y="93"/>
                  </a:cubicBezTo>
                  <a:cubicBezTo>
                    <a:pt x="86" y="98"/>
                    <a:pt x="89" y="106"/>
                    <a:pt x="89" y="111"/>
                  </a:cubicBezTo>
                  <a:cubicBezTo>
                    <a:pt x="89" y="116"/>
                    <a:pt x="86" y="128"/>
                    <a:pt x="57" y="128"/>
                  </a:cubicBezTo>
                  <a:cubicBezTo>
                    <a:pt x="41" y="128"/>
                    <a:pt x="21" y="115"/>
                    <a:pt x="20" y="115"/>
                  </a:cubicBezTo>
                  <a:cubicBezTo>
                    <a:pt x="15" y="112"/>
                    <a:pt x="11" y="113"/>
                    <a:pt x="8" y="117"/>
                  </a:cubicBezTo>
                  <a:cubicBezTo>
                    <a:pt x="8" y="117"/>
                    <a:pt x="5" y="121"/>
                    <a:pt x="5" y="125"/>
                  </a:cubicBezTo>
                  <a:cubicBezTo>
                    <a:pt x="5" y="130"/>
                    <a:pt x="23" y="141"/>
                    <a:pt x="44" y="145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6" y="163"/>
                    <a:pt x="49" y="165"/>
                    <a:pt x="51" y="165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63" y="165"/>
                    <a:pt x="65" y="163"/>
                    <a:pt x="65" y="161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100" y="142"/>
                    <a:pt x="111" y="125"/>
                    <a:pt x="111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C76F539-52DB-08B4-896B-A9972FCE8C16}"/>
              </a:ext>
            </a:extLst>
          </p:cNvPr>
          <p:cNvSpPr/>
          <p:nvPr/>
        </p:nvSpPr>
        <p:spPr>
          <a:xfrm>
            <a:off x="1911180" y="57834"/>
            <a:ext cx="861989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65280"/>
              </a:buClr>
              <a:buSzPts val="2200"/>
            </a:pPr>
            <a:r>
              <a:rPr lang="en-US" altLang="en-US" sz="24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INSTITUCIÓN EDUCATIVA MANUEL ANTONIO RUEDA JARA</a:t>
            </a:r>
          </a:p>
          <a:p>
            <a:pPr algn="ctr">
              <a:buClr>
                <a:srgbClr val="065280"/>
              </a:buClr>
              <a:buSzPts val="2200"/>
            </a:pPr>
            <a:endParaRPr lang="en-US" altLang="en-US" sz="1100" b="1" dirty="0">
              <a:solidFill>
                <a:srgbClr val="0652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0652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INVITA A LA COMUNIDAD EDUCATIVA</a:t>
            </a:r>
          </a:p>
          <a:p>
            <a:pPr algn="ctr">
              <a:buClr>
                <a:srgbClr val="065280"/>
              </a:buClr>
              <a:buSzPts val="2200"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AUDIENCIA PÚBLICA  RENDICIÓN DE CUENTAS 2022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486159" y="6037438"/>
            <a:ext cx="332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n-US" b="1" dirty="0">
                <a:solidFill>
                  <a:srgbClr val="2F16C6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Compromiso, Disciplina y Exigencia </a:t>
            </a:r>
            <a:endParaRPr lang="es-CO" b="1" dirty="0">
              <a:solidFill>
                <a:srgbClr val="2F16C6"/>
              </a:solidFill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B003FAA6-7D8C-465B-BB38-240233A9B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83" y="2515256"/>
            <a:ext cx="1983796" cy="148738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8463FE3-A151-4090-88FF-10BC930EE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886" y="4359409"/>
            <a:ext cx="1963620" cy="147225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23CAA8A-ABFF-4C89-B1E0-6873D3B26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009" y="2522819"/>
            <a:ext cx="1963620" cy="1472255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1D03F7C-A4A9-4E53-9E19-A68EF8BB4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52" y="4225291"/>
            <a:ext cx="2109900" cy="1581930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4A484147-69E3-4D8F-8C75-59207DD748A7}"/>
              </a:ext>
            </a:extLst>
          </p:cNvPr>
          <p:cNvSpPr txBox="1"/>
          <p:nvPr/>
        </p:nvSpPr>
        <p:spPr>
          <a:xfrm>
            <a:off x="608448" y="1863128"/>
            <a:ext cx="681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Participación de la Fundación Proinco en convenio con UNICEF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0462429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2735</TotalTime>
  <Words>497</Words>
  <Application>Microsoft Office PowerPoint</Application>
  <PresentationFormat>Panorámica</PresentationFormat>
  <Paragraphs>71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 Semibold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 Virtual</dc:creator>
  <cp:lastModifiedBy>PC</cp:lastModifiedBy>
  <cp:revision>97</cp:revision>
  <dcterms:created xsi:type="dcterms:W3CDTF">2020-02-16T15:31:53Z</dcterms:created>
  <dcterms:modified xsi:type="dcterms:W3CDTF">2023-02-16T16:01:48Z</dcterms:modified>
</cp:coreProperties>
</file>