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1" r:id="rId1"/>
  </p:sldMasterIdLst>
  <p:notesMasterIdLst>
    <p:notesMasterId r:id="rId9"/>
  </p:notesMasterIdLst>
  <p:sldIdLst>
    <p:sldId id="311" r:id="rId2"/>
    <p:sldId id="318" r:id="rId3"/>
    <p:sldId id="320" r:id="rId4"/>
    <p:sldId id="319" r:id="rId5"/>
    <p:sldId id="317" r:id="rId6"/>
    <p:sldId id="316" r:id="rId7"/>
    <p:sldId id="32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16C6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6088D0-3EB4-41F8-BC85-A456B20C4918}" type="doc">
      <dgm:prSet loTypeId="urn:microsoft.com/office/officeart/2005/8/layout/hierarchy2" loCatId="hierarchy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s-CO"/>
        </a:p>
      </dgm:t>
    </dgm:pt>
    <dgm:pt modelId="{9C99EEE6-3F62-43EC-8743-558770D883E7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Apoyo a la gestión académica</a:t>
          </a:r>
        </a:p>
      </dgm:t>
    </dgm:pt>
    <dgm:pt modelId="{EADE2CF8-BE01-4081-978E-36DC8D4628DA}" type="parTrans" cxnId="{22C0FA59-3B93-49AB-9261-2A5DC7CEAE5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C3E39BC-4454-4D44-83B0-D4C77760D63B}" type="sibTrans" cxnId="{22C0FA59-3B93-49AB-9261-2A5DC7CEAE5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E3FF31E-3301-454A-BCF8-0FDD701C432D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Proceso de matricula</a:t>
          </a:r>
        </a:p>
      </dgm:t>
    </dgm:pt>
    <dgm:pt modelId="{944A8E67-EA29-4C83-86AD-C2275B4FFC7E}" type="parTrans" cxnId="{6230DF01-7BBC-426B-8541-7B6773862713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9C37BA1-F48E-43BC-B295-BDFA7A03A3F2}" type="sibTrans" cxnId="{6230DF01-7BBC-426B-8541-7B6773862713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81723669-0E23-488F-9D1B-FC5DBA650DFB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Archivo Académico</a:t>
          </a:r>
        </a:p>
      </dgm:t>
    </dgm:pt>
    <dgm:pt modelId="{9614BDA0-18E2-4442-9094-93D7D0233CE3}" type="parTrans" cxnId="{6452A03C-89D9-4C4C-BFEC-89B500D3706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43D81A8-556C-4096-ADA3-C55236FF6CD8}" type="sibTrans" cxnId="{6452A03C-89D9-4C4C-BFEC-89B500D3706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1B8D112-EAAD-4F68-BA84-FA5503D0A8D8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Boletín de calificaciones</a:t>
          </a:r>
        </a:p>
      </dgm:t>
    </dgm:pt>
    <dgm:pt modelId="{7BCF76AE-9DF4-4902-AA26-97533946E61E}" type="parTrans" cxnId="{59DD5878-DB39-4538-8CD8-951643A2BF15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CD3F154-B6F8-4574-AB7C-0121425302CF}" type="sibTrans" cxnId="{59DD5878-DB39-4538-8CD8-951643A2BF15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50C41CAC-AF1B-4A7A-A366-E9AD466DEE13}" type="pres">
      <dgm:prSet presAssocID="{926088D0-3EB4-41F8-BC85-A456B20C491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B8FBB94-2187-4CFB-BCE5-EE1A84F461F2}" type="pres">
      <dgm:prSet presAssocID="{9C99EEE6-3F62-43EC-8743-558770D883E7}" presName="root1" presStyleCnt="0"/>
      <dgm:spPr/>
    </dgm:pt>
    <dgm:pt modelId="{7E920B12-88FF-48F7-BC3B-7A3428B32CBE}" type="pres">
      <dgm:prSet presAssocID="{9C99EEE6-3F62-43EC-8743-558770D883E7}" presName="LevelOneTextNode" presStyleLbl="node0" presStyleIdx="0" presStyleCnt="1">
        <dgm:presLayoutVars>
          <dgm:chPref val="3"/>
        </dgm:presLayoutVars>
      </dgm:prSet>
      <dgm:spPr/>
    </dgm:pt>
    <dgm:pt modelId="{7B0C8924-BE5D-4616-A281-D225A644DAC8}" type="pres">
      <dgm:prSet presAssocID="{9C99EEE6-3F62-43EC-8743-558770D883E7}" presName="level2hierChild" presStyleCnt="0"/>
      <dgm:spPr/>
    </dgm:pt>
    <dgm:pt modelId="{700B5797-9421-41D0-9AEA-0CF2AF9B668F}" type="pres">
      <dgm:prSet presAssocID="{944A8E67-EA29-4C83-86AD-C2275B4FFC7E}" presName="conn2-1" presStyleLbl="parChTrans1D2" presStyleIdx="0" presStyleCnt="3"/>
      <dgm:spPr/>
    </dgm:pt>
    <dgm:pt modelId="{77BBF957-C44D-4442-B1AC-3E1D8927062C}" type="pres">
      <dgm:prSet presAssocID="{944A8E67-EA29-4C83-86AD-C2275B4FFC7E}" presName="connTx" presStyleLbl="parChTrans1D2" presStyleIdx="0" presStyleCnt="3"/>
      <dgm:spPr/>
    </dgm:pt>
    <dgm:pt modelId="{92D46CE1-E3B4-4967-899A-982D37312A79}" type="pres">
      <dgm:prSet presAssocID="{0E3FF31E-3301-454A-BCF8-0FDD701C432D}" presName="root2" presStyleCnt="0"/>
      <dgm:spPr/>
    </dgm:pt>
    <dgm:pt modelId="{DCF3A975-1E72-4B10-8318-27F11D9EADBD}" type="pres">
      <dgm:prSet presAssocID="{0E3FF31E-3301-454A-BCF8-0FDD701C432D}" presName="LevelTwoTextNode" presStyleLbl="node2" presStyleIdx="0" presStyleCnt="3">
        <dgm:presLayoutVars>
          <dgm:chPref val="3"/>
        </dgm:presLayoutVars>
      </dgm:prSet>
      <dgm:spPr/>
    </dgm:pt>
    <dgm:pt modelId="{79198054-0BD0-4EA5-86B4-B2408EFA8FA7}" type="pres">
      <dgm:prSet presAssocID="{0E3FF31E-3301-454A-BCF8-0FDD701C432D}" presName="level3hierChild" presStyleCnt="0"/>
      <dgm:spPr/>
    </dgm:pt>
    <dgm:pt modelId="{CC38E21A-C8A1-4474-9D23-FBDF7539B791}" type="pres">
      <dgm:prSet presAssocID="{9614BDA0-18E2-4442-9094-93D7D0233CE3}" presName="conn2-1" presStyleLbl="parChTrans1D2" presStyleIdx="1" presStyleCnt="3"/>
      <dgm:spPr/>
    </dgm:pt>
    <dgm:pt modelId="{F4B31033-4A13-4210-B8A9-73EC269836AD}" type="pres">
      <dgm:prSet presAssocID="{9614BDA0-18E2-4442-9094-93D7D0233CE3}" presName="connTx" presStyleLbl="parChTrans1D2" presStyleIdx="1" presStyleCnt="3"/>
      <dgm:spPr/>
    </dgm:pt>
    <dgm:pt modelId="{BC987A2C-5E9E-49E6-8C32-66DD5D366BED}" type="pres">
      <dgm:prSet presAssocID="{81723669-0E23-488F-9D1B-FC5DBA650DFB}" presName="root2" presStyleCnt="0"/>
      <dgm:spPr/>
    </dgm:pt>
    <dgm:pt modelId="{F60AC325-B4F2-4691-A6DC-6D9A856D5250}" type="pres">
      <dgm:prSet presAssocID="{81723669-0E23-488F-9D1B-FC5DBA650DFB}" presName="LevelTwoTextNode" presStyleLbl="node2" presStyleIdx="1" presStyleCnt="3">
        <dgm:presLayoutVars>
          <dgm:chPref val="3"/>
        </dgm:presLayoutVars>
      </dgm:prSet>
      <dgm:spPr/>
    </dgm:pt>
    <dgm:pt modelId="{8AD241C2-5F65-4702-9EAF-1F103F86A156}" type="pres">
      <dgm:prSet presAssocID="{81723669-0E23-488F-9D1B-FC5DBA650DFB}" presName="level3hierChild" presStyleCnt="0"/>
      <dgm:spPr/>
    </dgm:pt>
    <dgm:pt modelId="{62DEE3C4-0A59-49B7-9627-B5119F12006E}" type="pres">
      <dgm:prSet presAssocID="{7BCF76AE-9DF4-4902-AA26-97533946E61E}" presName="conn2-1" presStyleLbl="parChTrans1D2" presStyleIdx="2" presStyleCnt="3"/>
      <dgm:spPr/>
    </dgm:pt>
    <dgm:pt modelId="{32CD83D0-63C7-4E02-9C28-956F21F38F20}" type="pres">
      <dgm:prSet presAssocID="{7BCF76AE-9DF4-4902-AA26-97533946E61E}" presName="connTx" presStyleLbl="parChTrans1D2" presStyleIdx="2" presStyleCnt="3"/>
      <dgm:spPr/>
    </dgm:pt>
    <dgm:pt modelId="{D249BB6A-866D-4720-B2D3-ECC7489DFA20}" type="pres">
      <dgm:prSet presAssocID="{61B8D112-EAAD-4F68-BA84-FA5503D0A8D8}" presName="root2" presStyleCnt="0"/>
      <dgm:spPr/>
    </dgm:pt>
    <dgm:pt modelId="{D9EDC4C1-2C59-49FD-8AD4-1C267F418C0B}" type="pres">
      <dgm:prSet presAssocID="{61B8D112-EAAD-4F68-BA84-FA5503D0A8D8}" presName="LevelTwoTextNode" presStyleLbl="node2" presStyleIdx="2" presStyleCnt="3">
        <dgm:presLayoutVars>
          <dgm:chPref val="3"/>
        </dgm:presLayoutVars>
      </dgm:prSet>
      <dgm:spPr/>
    </dgm:pt>
    <dgm:pt modelId="{2863812C-4A1D-46F7-A038-A6F8A9F7B270}" type="pres">
      <dgm:prSet presAssocID="{61B8D112-EAAD-4F68-BA84-FA5503D0A8D8}" presName="level3hierChild" presStyleCnt="0"/>
      <dgm:spPr/>
    </dgm:pt>
  </dgm:ptLst>
  <dgm:cxnLst>
    <dgm:cxn modelId="{6230DF01-7BBC-426B-8541-7B6773862713}" srcId="{9C99EEE6-3F62-43EC-8743-558770D883E7}" destId="{0E3FF31E-3301-454A-BCF8-0FDD701C432D}" srcOrd="0" destOrd="0" parTransId="{944A8E67-EA29-4C83-86AD-C2275B4FFC7E}" sibTransId="{99C37BA1-F48E-43BC-B295-BDFA7A03A3F2}"/>
    <dgm:cxn modelId="{45433109-43BF-41D2-AF82-19379910CD4E}" type="presOf" srcId="{9C99EEE6-3F62-43EC-8743-558770D883E7}" destId="{7E920B12-88FF-48F7-BC3B-7A3428B32CBE}" srcOrd="0" destOrd="0" presId="urn:microsoft.com/office/officeart/2005/8/layout/hierarchy2"/>
    <dgm:cxn modelId="{82F2030D-F54F-4495-A3FE-08F3D515FEDF}" type="presOf" srcId="{926088D0-3EB4-41F8-BC85-A456B20C4918}" destId="{50C41CAC-AF1B-4A7A-A366-E9AD466DEE13}" srcOrd="0" destOrd="0" presId="urn:microsoft.com/office/officeart/2005/8/layout/hierarchy2"/>
    <dgm:cxn modelId="{B25B612F-1ACA-42F4-B7AF-284D0C07D010}" type="presOf" srcId="{9614BDA0-18E2-4442-9094-93D7D0233CE3}" destId="{F4B31033-4A13-4210-B8A9-73EC269836AD}" srcOrd="1" destOrd="0" presId="urn:microsoft.com/office/officeart/2005/8/layout/hierarchy2"/>
    <dgm:cxn modelId="{6452A03C-89D9-4C4C-BFEC-89B500D37067}" srcId="{9C99EEE6-3F62-43EC-8743-558770D883E7}" destId="{81723669-0E23-488F-9D1B-FC5DBA650DFB}" srcOrd="1" destOrd="0" parTransId="{9614BDA0-18E2-4442-9094-93D7D0233CE3}" sibTransId="{D43D81A8-556C-4096-ADA3-C55236FF6CD8}"/>
    <dgm:cxn modelId="{28D4185F-456A-410D-AEC0-3A9C71CED886}" type="presOf" srcId="{7BCF76AE-9DF4-4902-AA26-97533946E61E}" destId="{62DEE3C4-0A59-49B7-9627-B5119F12006E}" srcOrd="0" destOrd="0" presId="urn:microsoft.com/office/officeart/2005/8/layout/hierarchy2"/>
    <dgm:cxn modelId="{EE6F0465-86ED-4CBA-A985-ABDC025C5DA4}" type="presOf" srcId="{944A8E67-EA29-4C83-86AD-C2275B4FFC7E}" destId="{77BBF957-C44D-4442-B1AC-3E1D8927062C}" srcOrd="1" destOrd="0" presId="urn:microsoft.com/office/officeart/2005/8/layout/hierarchy2"/>
    <dgm:cxn modelId="{954A9F4A-8E9A-48DD-9B26-EEC9C7396644}" type="presOf" srcId="{81723669-0E23-488F-9D1B-FC5DBA650DFB}" destId="{F60AC325-B4F2-4691-A6DC-6D9A856D5250}" srcOrd="0" destOrd="0" presId="urn:microsoft.com/office/officeart/2005/8/layout/hierarchy2"/>
    <dgm:cxn modelId="{59DD5878-DB39-4538-8CD8-951643A2BF15}" srcId="{9C99EEE6-3F62-43EC-8743-558770D883E7}" destId="{61B8D112-EAAD-4F68-BA84-FA5503D0A8D8}" srcOrd="2" destOrd="0" parTransId="{7BCF76AE-9DF4-4902-AA26-97533946E61E}" sibTransId="{0CD3F154-B6F8-4574-AB7C-0121425302CF}"/>
    <dgm:cxn modelId="{39A6FD78-1C48-4EDE-9C3B-CB39A845BBAB}" type="presOf" srcId="{9614BDA0-18E2-4442-9094-93D7D0233CE3}" destId="{CC38E21A-C8A1-4474-9D23-FBDF7539B791}" srcOrd="0" destOrd="0" presId="urn:microsoft.com/office/officeart/2005/8/layout/hierarchy2"/>
    <dgm:cxn modelId="{22C0FA59-3B93-49AB-9261-2A5DC7CEAE54}" srcId="{926088D0-3EB4-41F8-BC85-A456B20C4918}" destId="{9C99EEE6-3F62-43EC-8743-558770D883E7}" srcOrd="0" destOrd="0" parTransId="{EADE2CF8-BE01-4081-978E-36DC8D4628DA}" sibTransId="{9C3E39BC-4454-4D44-83B0-D4C77760D63B}"/>
    <dgm:cxn modelId="{E3ED7285-F080-4F3C-8EE3-E84A503ACD34}" type="presOf" srcId="{7BCF76AE-9DF4-4902-AA26-97533946E61E}" destId="{32CD83D0-63C7-4E02-9C28-956F21F38F20}" srcOrd="1" destOrd="0" presId="urn:microsoft.com/office/officeart/2005/8/layout/hierarchy2"/>
    <dgm:cxn modelId="{A1C524C1-A451-43B4-9D87-175DABE9227A}" type="presOf" srcId="{0E3FF31E-3301-454A-BCF8-0FDD701C432D}" destId="{DCF3A975-1E72-4B10-8318-27F11D9EADBD}" srcOrd="0" destOrd="0" presId="urn:microsoft.com/office/officeart/2005/8/layout/hierarchy2"/>
    <dgm:cxn modelId="{114ACEF3-0A9F-45BE-8174-472F1330E88A}" type="presOf" srcId="{61B8D112-EAAD-4F68-BA84-FA5503D0A8D8}" destId="{D9EDC4C1-2C59-49FD-8AD4-1C267F418C0B}" srcOrd="0" destOrd="0" presId="urn:microsoft.com/office/officeart/2005/8/layout/hierarchy2"/>
    <dgm:cxn modelId="{B22939FB-2BB1-4EFF-A871-06FE1EF81BE4}" type="presOf" srcId="{944A8E67-EA29-4C83-86AD-C2275B4FFC7E}" destId="{700B5797-9421-41D0-9AEA-0CF2AF9B668F}" srcOrd="0" destOrd="0" presId="urn:microsoft.com/office/officeart/2005/8/layout/hierarchy2"/>
    <dgm:cxn modelId="{9DBB7673-1214-48B4-B753-8D1A5A9DCC83}" type="presParOf" srcId="{50C41CAC-AF1B-4A7A-A366-E9AD466DEE13}" destId="{5B8FBB94-2187-4CFB-BCE5-EE1A84F461F2}" srcOrd="0" destOrd="0" presId="urn:microsoft.com/office/officeart/2005/8/layout/hierarchy2"/>
    <dgm:cxn modelId="{4C86E7F8-3023-4AD7-B09D-CE309738EC2F}" type="presParOf" srcId="{5B8FBB94-2187-4CFB-BCE5-EE1A84F461F2}" destId="{7E920B12-88FF-48F7-BC3B-7A3428B32CBE}" srcOrd="0" destOrd="0" presId="urn:microsoft.com/office/officeart/2005/8/layout/hierarchy2"/>
    <dgm:cxn modelId="{4A81229D-ECE1-4224-92FB-ADE7008C555C}" type="presParOf" srcId="{5B8FBB94-2187-4CFB-BCE5-EE1A84F461F2}" destId="{7B0C8924-BE5D-4616-A281-D225A644DAC8}" srcOrd="1" destOrd="0" presId="urn:microsoft.com/office/officeart/2005/8/layout/hierarchy2"/>
    <dgm:cxn modelId="{38BFA21A-0803-401F-BE0E-E2D2F48ECC87}" type="presParOf" srcId="{7B0C8924-BE5D-4616-A281-D225A644DAC8}" destId="{700B5797-9421-41D0-9AEA-0CF2AF9B668F}" srcOrd="0" destOrd="0" presId="urn:microsoft.com/office/officeart/2005/8/layout/hierarchy2"/>
    <dgm:cxn modelId="{FF2D3A11-FF8E-4502-90F7-25DD0A4552A3}" type="presParOf" srcId="{700B5797-9421-41D0-9AEA-0CF2AF9B668F}" destId="{77BBF957-C44D-4442-B1AC-3E1D8927062C}" srcOrd="0" destOrd="0" presId="urn:microsoft.com/office/officeart/2005/8/layout/hierarchy2"/>
    <dgm:cxn modelId="{A5D22F8A-5C3B-430A-943B-1DC38EF57F00}" type="presParOf" srcId="{7B0C8924-BE5D-4616-A281-D225A644DAC8}" destId="{92D46CE1-E3B4-4967-899A-982D37312A79}" srcOrd="1" destOrd="0" presId="urn:microsoft.com/office/officeart/2005/8/layout/hierarchy2"/>
    <dgm:cxn modelId="{AD84EDDF-88F3-43C6-B8B3-035F16BA937A}" type="presParOf" srcId="{92D46CE1-E3B4-4967-899A-982D37312A79}" destId="{DCF3A975-1E72-4B10-8318-27F11D9EADBD}" srcOrd="0" destOrd="0" presId="urn:microsoft.com/office/officeart/2005/8/layout/hierarchy2"/>
    <dgm:cxn modelId="{6FEF70B2-4F71-4F30-ADF2-574B6127218A}" type="presParOf" srcId="{92D46CE1-E3B4-4967-899A-982D37312A79}" destId="{79198054-0BD0-4EA5-86B4-B2408EFA8FA7}" srcOrd="1" destOrd="0" presId="urn:microsoft.com/office/officeart/2005/8/layout/hierarchy2"/>
    <dgm:cxn modelId="{24425293-A4D6-4F56-B213-7B8070800C42}" type="presParOf" srcId="{7B0C8924-BE5D-4616-A281-D225A644DAC8}" destId="{CC38E21A-C8A1-4474-9D23-FBDF7539B791}" srcOrd="2" destOrd="0" presId="urn:microsoft.com/office/officeart/2005/8/layout/hierarchy2"/>
    <dgm:cxn modelId="{A2F20851-FF47-4831-A590-DFEF11CB82D3}" type="presParOf" srcId="{CC38E21A-C8A1-4474-9D23-FBDF7539B791}" destId="{F4B31033-4A13-4210-B8A9-73EC269836AD}" srcOrd="0" destOrd="0" presId="urn:microsoft.com/office/officeart/2005/8/layout/hierarchy2"/>
    <dgm:cxn modelId="{AE2ECAC2-6957-44B3-B6AD-93A48011CA0F}" type="presParOf" srcId="{7B0C8924-BE5D-4616-A281-D225A644DAC8}" destId="{BC987A2C-5E9E-49E6-8C32-66DD5D366BED}" srcOrd="3" destOrd="0" presId="urn:microsoft.com/office/officeart/2005/8/layout/hierarchy2"/>
    <dgm:cxn modelId="{53CFE42B-92D5-440E-8A17-4642248D6ED0}" type="presParOf" srcId="{BC987A2C-5E9E-49E6-8C32-66DD5D366BED}" destId="{F60AC325-B4F2-4691-A6DC-6D9A856D5250}" srcOrd="0" destOrd="0" presId="urn:microsoft.com/office/officeart/2005/8/layout/hierarchy2"/>
    <dgm:cxn modelId="{EF262EA8-967B-4930-9C93-4DCEF89A0770}" type="presParOf" srcId="{BC987A2C-5E9E-49E6-8C32-66DD5D366BED}" destId="{8AD241C2-5F65-4702-9EAF-1F103F86A156}" srcOrd="1" destOrd="0" presId="urn:microsoft.com/office/officeart/2005/8/layout/hierarchy2"/>
    <dgm:cxn modelId="{F27F2375-807B-40AF-91E3-8D29F7D3007B}" type="presParOf" srcId="{7B0C8924-BE5D-4616-A281-D225A644DAC8}" destId="{62DEE3C4-0A59-49B7-9627-B5119F12006E}" srcOrd="4" destOrd="0" presId="urn:microsoft.com/office/officeart/2005/8/layout/hierarchy2"/>
    <dgm:cxn modelId="{E2AB0A28-1460-42D3-BC44-28154C4DC065}" type="presParOf" srcId="{62DEE3C4-0A59-49B7-9627-B5119F12006E}" destId="{32CD83D0-63C7-4E02-9C28-956F21F38F20}" srcOrd="0" destOrd="0" presId="urn:microsoft.com/office/officeart/2005/8/layout/hierarchy2"/>
    <dgm:cxn modelId="{22E25103-5D73-48B7-B4C8-1238DD401E37}" type="presParOf" srcId="{7B0C8924-BE5D-4616-A281-D225A644DAC8}" destId="{D249BB6A-866D-4720-B2D3-ECC7489DFA20}" srcOrd="5" destOrd="0" presId="urn:microsoft.com/office/officeart/2005/8/layout/hierarchy2"/>
    <dgm:cxn modelId="{574F998A-45EE-47C5-92A4-19FCA84BD627}" type="presParOf" srcId="{D249BB6A-866D-4720-B2D3-ECC7489DFA20}" destId="{D9EDC4C1-2C59-49FD-8AD4-1C267F418C0B}" srcOrd="0" destOrd="0" presId="urn:microsoft.com/office/officeart/2005/8/layout/hierarchy2"/>
    <dgm:cxn modelId="{84D8041B-1366-428F-BCD6-E41352D18D26}" type="presParOf" srcId="{D249BB6A-866D-4720-B2D3-ECC7489DFA20}" destId="{2863812C-4A1D-46F7-A038-A6F8A9F7B27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B40AE3-A45F-4C45-9B2E-D76D3A68BE6E}" type="doc">
      <dgm:prSet loTypeId="urn:microsoft.com/office/officeart/2005/8/layout/process5" loCatId="process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0BC1C507-C860-4D97-975C-3E6B14A97B41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Mantenimiento </a:t>
          </a:r>
        </a:p>
      </dgm:t>
    </dgm:pt>
    <dgm:pt modelId="{761B222A-3805-4B07-BD4E-FA20D08D3342}" type="parTrans" cxnId="{5B79C866-6CA5-4E58-B022-F55829B6AEA7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BFE10227-BB20-46E6-B584-6940753A91B8}" type="sibTrans" cxnId="{5B79C866-6CA5-4E58-B022-F55829B6AEA7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AD1E73FA-D6A8-4EB0-B5FF-6A835D26DA93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Programa para la adecuación y embellecimiento </a:t>
          </a:r>
        </a:p>
      </dgm:t>
    </dgm:pt>
    <dgm:pt modelId="{59FEFD5D-E304-47EA-987F-84019E4E7590}" type="parTrans" cxnId="{31052BA9-CE60-468E-B7D0-6D409401DFD0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D27C2B6B-43C7-400A-8CC9-492841C84B6D}" type="sibTrans" cxnId="{31052BA9-CE60-468E-B7D0-6D409401DFD0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43A97C2D-91A1-40B8-8CAB-280FF30360F9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Seguimiento al uso de los espacios</a:t>
          </a:r>
        </a:p>
      </dgm:t>
    </dgm:pt>
    <dgm:pt modelId="{153086AD-19F1-4365-BBC5-485329CE8EE4}" type="parTrans" cxnId="{F0CC7098-CA85-46D3-8415-D520EC633C89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70E1394B-5088-480A-B5D8-2D249FF529F9}" type="sibTrans" cxnId="{F0CC7098-CA85-46D3-8415-D520EC633C89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967E5824-9598-46B0-8C31-CC55CDEC5BCE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Suministros y dotación</a:t>
          </a:r>
        </a:p>
      </dgm:t>
    </dgm:pt>
    <dgm:pt modelId="{1118435B-2062-41CA-B8E0-DA959AA06105}" type="parTrans" cxnId="{1D79C14B-0F02-4DD5-8CA0-A909D7390E90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5949583B-BC0E-4DD3-986C-66CBB99D0E1C}" type="sibTrans" cxnId="{1D79C14B-0F02-4DD5-8CA0-A909D7390E90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CBB0830B-C9A1-44D2-9C96-0749CD84441E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Adquisición de los recursos para el aprendizaje</a:t>
          </a:r>
        </a:p>
      </dgm:t>
    </dgm:pt>
    <dgm:pt modelId="{433A1244-1CD4-42B1-AC28-0991B9E60322}" type="parTrans" cxnId="{36486386-7370-4188-878F-D0446BDC578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C5D2A352-4722-410A-B205-C93652EC1782}" type="sibTrans" cxnId="{36486386-7370-4188-878F-D0446BDC578B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86B1D24B-BCCE-476F-B02C-A0501F8A8918}">
      <dgm:prSet phldrT="[Texto]"/>
      <dgm:spPr/>
      <dgm:t>
        <a:bodyPr/>
        <a:lstStyle/>
        <a:p>
          <a:r>
            <a:rPr lang="es-CO" b="1" dirty="0">
              <a:solidFill>
                <a:schemeClr val="tx1"/>
              </a:solidFill>
            </a:rPr>
            <a:t>ADMINISTRACIÓN DE LA PLANTA FÍSICA</a:t>
          </a:r>
        </a:p>
      </dgm:t>
    </dgm:pt>
    <dgm:pt modelId="{A12E0D58-08DE-4DD8-9050-1EFF62410F2D}" type="parTrans" cxnId="{DBE36729-B5FB-4DF1-B51D-C3F37C22E1B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68CEB498-07A2-4178-BE45-E99B6A6127AE}" type="sibTrans" cxnId="{DBE36729-B5FB-4DF1-B51D-C3F37C22E1B3}">
      <dgm:prSet/>
      <dgm:spPr/>
      <dgm:t>
        <a:bodyPr/>
        <a:lstStyle/>
        <a:p>
          <a:endParaRPr lang="es-CO" b="1">
            <a:solidFill>
              <a:schemeClr val="tx1"/>
            </a:solidFill>
          </a:endParaRPr>
        </a:p>
      </dgm:t>
    </dgm:pt>
    <dgm:pt modelId="{618FA2BE-7FE1-4495-AC26-4D692A2FBBD2}" type="pres">
      <dgm:prSet presAssocID="{4EB40AE3-A45F-4C45-9B2E-D76D3A68BE6E}" presName="diagram" presStyleCnt="0">
        <dgm:presLayoutVars>
          <dgm:dir/>
          <dgm:resizeHandles val="exact"/>
        </dgm:presLayoutVars>
      </dgm:prSet>
      <dgm:spPr/>
    </dgm:pt>
    <dgm:pt modelId="{8F07F147-079C-4900-9C59-559DE0905CA6}" type="pres">
      <dgm:prSet presAssocID="{86B1D24B-BCCE-476F-B02C-A0501F8A8918}" presName="node" presStyleLbl="node1" presStyleIdx="0" presStyleCnt="6">
        <dgm:presLayoutVars>
          <dgm:bulletEnabled val="1"/>
        </dgm:presLayoutVars>
      </dgm:prSet>
      <dgm:spPr/>
    </dgm:pt>
    <dgm:pt modelId="{4DCCA29D-870F-4430-BE3F-1B6D66205CA8}" type="pres">
      <dgm:prSet presAssocID="{68CEB498-07A2-4178-BE45-E99B6A6127AE}" presName="sibTrans" presStyleLbl="sibTrans2D1" presStyleIdx="0" presStyleCnt="5"/>
      <dgm:spPr/>
    </dgm:pt>
    <dgm:pt modelId="{5F6831A4-D20C-40B3-974F-9303FDEAF536}" type="pres">
      <dgm:prSet presAssocID="{68CEB498-07A2-4178-BE45-E99B6A6127AE}" presName="connectorText" presStyleLbl="sibTrans2D1" presStyleIdx="0" presStyleCnt="5"/>
      <dgm:spPr/>
    </dgm:pt>
    <dgm:pt modelId="{BBD24C6B-F1ED-46AA-8BA6-48C567A66EA4}" type="pres">
      <dgm:prSet presAssocID="{0BC1C507-C860-4D97-975C-3E6B14A97B41}" presName="node" presStyleLbl="node1" presStyleIdx="1" presStyleCnt="6">
        <dgm:presLayoutVars>
          <dgm:bulletEnabled val="1"/>
        </dgm:presLayoutVars>
      </dgm:prSet>
      <dgm:spPr/>
    </dgm:pt>
    <dgm:pt modelId="{19F970F1-AB5E-4661-94D1-BD739F20D597}" type="pres">
      <dgm:prSet presAssocID="{BFE10227-BB20-46E6-B584-6940753A91B8}" presName="sibTrans" presStyleLbl="sibTrans2D1" presStyleIdx="1" presStyleCnt="5"/>
      <dgm:spPr/>
    </dgm:pt>
    <dgm:pt modelId="{BABD9D2A-9C63-4EA5-8585-562C30770174}" type="pres">
      <dgm:prSet presAssocID="{BFE10227-BB20-46E6-B584-6940753A91B8}" presName="connectorText" presStyleLbl="sibTrans2D1" presStyleIdx="1" presStyleCnt="5"/>
      <dgm:spPr/>
    </dgm:pt>
    <dgm:pt modelId="{0926B2F6-15CE-4CD5-9AE8-CE0CF14E98DA}" type="pres">
      <dgm:prSet presAssocID="{AD1E73FA-D6A8-4EB0-B5FF-6A835D26DA93}" presName="node" presStyleLbl="node1" presStyleIdx="2" presStyleCnt="6">
        <dgm:presLayoutVars>
          <dgm:bulletEnabled val="1"/>
        </dgm:presLayoutVars>
      </dgm:prSet>
      <dgm:spPr/>
    </dgm:pt>
    <dgm:pt modelId="{5E7BE3BB-8969-4038-9296-DA770CE68DD3}" type="pres">
      <dgm:prSet presAssocID="{D27C2B6B-43C7-400A-8CC9-492841C84B6D}" presName="sibTrans" presStyleLbl="sibTrans2D1" presStyleIdx="2" presStyleCnt="5"/>
      <dgm:spPr/>
    </dgm:pt>
    <dgm:pt modelId="{6B5D6EC5-ED26-4C03-B597-AAC072546A4B}" type="pres">
      <dgm:prSet presAssocID="{D27C2B6B-43C7-400A-8CC9-492841C84B6D}" presName="connectorText" presStyleLbl="sibTrans2D1" presStyleIdx="2" presStyleCnt="5"/>
      <dgm:spPr/>
    </dgm:pt>
    <dgm:pt modelId="{59BD8D3D-8D18-4D7B-A9C5-7C63C52CA006}" type="pres">
      <dgm:prSet presAssocID="{43A97C2D-91A1-40B8-8CAB-280FF30360F9}" presName="node" presStyleLbl="node1" presStyleIdx="3" presStyleCnt="6">
        <dgm:presLayoutVars>
          <dgm:bulletEnabled val="1"/>
        </dgm:presLayoutVars>
      </dgm:prSet>
      <dgm:spPr/>
    </dgm:pt>
    <dgm:pt modelId="{D0E85D08-46DA-4EFA-8EAD-070528843E17}" type="pres">
      <dgm:prSet presAssocID="{70E1394B-5088-480A-B5D8-2D249FF529F9}" presName="sibTrans" presStyleLbl="sibTrans2D1" presStyleIdx="3" presStyleCnt="5"/>
      <dgm:spPr/>
    </dgm:pt>
    <dgm:pt modelId="{E8690D35-94E2-4A1F-9682-88864568E38F}" type="pres">
      <dgm:prSet presAssocID="{70E1394B-5088-480A-B5D8-2D249FF529F9}" presName="connectorText" presStyleLbl="sibTrans2D1" presStyleIdx="3" presStyleCnt="5"/>
      <dgm:spPr/>
    </dgm:pt>
    <dgm:pt modelId="{4631059F-FA8C-42E6-9DE5-2A0905A8B15E}" type="pres">
      <dgm:prSet presAssocID="{CBB0830B-C9A1-44D2-9C96-0749CD84441E}" presName="node" presStyleLbl="node1" presStyleIdx="4" presStyleCnt="6">
        <dgm:presLayoutVars>
          <dgm:bulletEnabled val="1"/>
        </dgm:presLayoutVars>
      </dgm:prSet>
      <dgm:spPr/>
    </dgm:pt>
    <dgm:pt modelId="{12E756A3-6E2D-43A1-A6FA-A2785EF824E7}" type="pres">
      <dgm:prSet presAssocID="{C5D2A352-4722-410A-B205-C93652EC1782}" presName="sibTrans" presStyleLbl="sibTrans2D1" presStyleIdx="4" presStyleCnt="5"/>
      <dgm:spPr/>
    </dgm:pt>
    <dgm:pt modelId="{2B7E4082-8D66-4D46-84E7-CEBBA12EC60B}" type="pres">
      <dgm:prSet presAssocID="{C5D2A352-4722-410A-B205-C93652EC1782}" presName="connectorText" presStyleLbl="sibTrans2D1" presStyleIdx="4" presStyleCnt="5"/>
      <dgm:spPr/>
    </dgm:pt>
    <dgm:pt modelId="{1A635E13-E509-4527-B1F1-D1C8643F6608}" type="pres">
      <dgm:prSet presAssocID="{967E5824-9598-46B0-8C31-CC55CDEC5BCE}" presName="node" presStyleLbl="node1" presStyleIdx="5" presStyleCnt="6">
        <dgm:presLayoutVars>
          <dgm:bulletEnabled val="1"/>
        </dgm:presLayoutVars>
      </dgm:prSet>
      <dgm:spPr/>
    </dgm:pt>
  </dgm:ptLst>
  <dgm:cxnLst>
    <dgm:cxn modelId="{92DAD60F-34C6-4474-9FC1-9E072CFB9102}" type="presOf" srcId="{86B1D24B-BCCE-476F-B02C-A0501F8A8918}" destId="{8F07F147-079C-4900-9C59-559DE0905CA6}" srcOrd="0" destOrd="0" presId="urn:microsoft.com/office/officeart/2005/8/layout/process5"/>
    <dgm:cxn modelId="{356AD824-43C9-4B14-9F7B-583739201B1D}" type="presOf" srcId="{C5D2A352-4722-410A-B205-C93652EC1782}" destId="{2B7E4082-8D66-4D46-84E7-CEBBA12EC60B}" srcOrd="1" destOrd="0" presId="urn:microsoft.com/office/officeart/2005/8/layout/process5"/>
    <dgm:cxn modelId="{68393F25-83D1-4FA2-A675-9CDC3B22F3DB}" type="presOf" srcId="{AD1E73FA-D6A8-4EB0-B5FF-6A835D26DA93}" destId="{0926B2F6-15CE-4CD5-9AE8-CE0CF14E98DA}" srcOrd="0" destOrd="0" presId="urn:microsoft.com/office/officeart/2005/8/layout/process5"/>
    <dgm:cxn modelId="{48B83028-24E4-4586-9864-26FF937AEE6A}" type="presOf" srcId="{70E1394B-5088-480A-B5D8-2D249FF529F9}" destId="{D0E85D08-46DA-4EFA-8EAD-070528843E17}" srcOrd="0" destOrd="0" presId="urn:microsoft.com/office/officeart/2005/8/layout/process5"/>
    <dgm:cxn modelId="{DBE36729-B5FB-4DF1-B51D-C3F37C22E1B3}" srcId="{4EB40AE3-A45F-4C45-9B2E-D76D3A68BE6E}" destId="{86B1D24B-BCCE-476F-B02C-A0501F8A8918}" srcOrd="0" destOrd="0" parTransId="{A12E0D58-08DE-4DD8-9050-1EFF62410F2D}" sibTransId="{68CEB498-07A2-4178-BE45-E99B6A6127AE}"/>
    <dgm:cxn modelId="{E9805C31-D1E7-4EDE-8491-AFF7BBF0EF02}" type="presOf" srcId="{BFE10227-BB20-46E6-B584-6940753A91B8}" destId="{BABD9D2A-9C63-4EA5-8585-562C30770174}" srcOrd="1" destOrd="0" presId="urn:microsoft.com/office/officeart/2005/8/layout/process5"/>
    <dgm:cxn modelId="{C452583F-F2C5-45FA-80D4-512A0D0B8C10}" type="presOf" srcId="{CBB0830B-C9A1-44D2-9C96-0749CD84441E}" destId="{4631059F-FA8C-42E6-9DE5-2A0905A8B15E}" srcOrd="0" destOrd="0" presId="urn:microsoft.com/office/officeart/2005/8/layout/process5"/>
    <dgm:cxn modelId="{5B79C866-6CA5-4E58-B022-F55829B6AEA7}" srcId="{4EB40AE3-A45F-4C45-9B2E-D76D3A68BE6E}" destId="{0BC1C507-C860-4D97-975C-3E6B14A97B41}" srcOrd="1" destOrd="0" parTransId="{761B222A-3805-4B07-BD4E-FA20D08D3342}" sibTransId="{BFE10227-BB20-46E6-B584-6940753A91B8}"/>
    <dgm:cxn modelId="{1D79C14B-0F02-4DD5-8CA0-A909D7390E90}" srcId="{4EB40AE3-A45F-4C45-9B2E-D76D3A68BE6E}" destId="{967E5824-9598-46B0-8C31-CC55CDEC5BCE}" srcOrd="5" destOrd="0" parTransId="{1118435B-2062-41CA-B8E0-DA959AA06105}" sibTransId="{5949583B-BC0E-4DD3-986C-66CBB99D0E1C}"/>
    <dgm:cxn modelId="{DD7EED73-A161-4B6E-B263-13C5AE2328DE}" type="presOf" srcId="{68CEB498-07A2-4178-BE45-E99B6A6127AE}" destId="{5F6831A4-D20C-40B3-974F-9303FDEAF536}" srcOrd="1" destOrd="0" presId="urn:microsoft.com/office/officeart/2005/8/layout/process5"/>
    <dgm:cxn modelId="{36486386-7370-4188-878F-D0446BDC578B}" srcId="{4EB40AE3-A45F-4C45-9B2E-D76D3A68BE6E}" destId="{CBB0830B-C9A1-44D2-9C96-0749CD84441E}" srcOrd="4" destOrd="0" parTransId="{433A1244-1CD4-42B1-AC28-0991B9E60322}" sibTransId="{C5D2A352-4722-410A-B205-C93652EC1782}"/>
    <dgm:cxn modelId="{BD7D418E-75D0-4560-847F-D5999290EC04}" type="presOf" srcId="{C5D2A352-4722-410A-B205-C93652EC1782}" destId="{12E756A3-6E2D-43A1-A6FA-A2785EF824E7}" srcOrd="0" destOrd="0" presId="urn:microsoft.com/office/officeart/2005/8/layout/process5"/>
    <dgm:cxn modelId="{F0CC7098-CA85-46D3-8415-D520EC633C89}" srcId="{4EB40AE3-A45F-4C45-9B2E-D76D3A68BE6E}" destId="{43A97C2D-91A1-40B8-8CAB-280FF30360F9}" srcOrd="3" destOrd="0" parTransId="{153086AD-19F1-4365-BBC5-485329CE8EE4}" sibTransId="{70E1394B-5088-480A-B5D8-2D249FF529F9}"/>
    <dgm:cxn modelId="{C57EE09B-B087-444D-B5E0-50B1EEBDC744}" type="presOf" srcId="{4EB40AE3-A45F-4C45-9B2E-D76D3A68BE6E}" destId="{618FA2BE-7FE1-4495-AC26-4D692A2FBBD2}" srcOrd="0" destOrd="0" presId="urn:microsoft.com/office/officeart/2005/8/layout/process5"/>
    <dgm:cxn modelId="{1C8FF7A0-D3A2-42E4-ABBB-4EF9C2F363AC}" type="presOf" srcId="{D27C2B6B-43C7-400A-8CC9-492841C84B6D}" destId="{5E7BE3BB-8969-4038-9296-DA770CE68DD3}" srcOrd="0" destOrd="0" presId="urn:microsoft.com/office/officeart/2005/8/layout/process5"/>
    <dgm:cxn modelId="{31052BA9-CE60-468E-B7D0-6D409401DFD0}" srcId="{4EB40AE3-A45F-4C45-9B2E-D76D3A68BE6E}" destId="{AD1E73FA-D6A8-4EB0-B5FF-6A835D26DA93}" srcOrd="2" destOrd="0" parTransId="{59FEFD5D-E304-47EA-987F-84019E4E7590}" sibTransId="{D27C2B6B-43C7-400A-8CC9-492841C84B6D}"/>
    <dgm:cxn modelId="{95F8AAA9-477B-406E-9E7A-86A7C47AB059}" type="presOf" srcId="{0BC1C507-C860-4D97-975C-3E6B14A97B41}" destId="{BBD24C6B-F1ED-46AA-8BA6-48C567A66EA4}" srcOrd="0" destOrd="0" presId="urn:microsoft.com/office/officeart/2005/8/layout/process5"/>
    <dgm:cxn modelId="{005ECEBE-8B14-4C3A-AAD1-6063DDD4DDF3}" type="presOf" srcId="{68CEB498-07A2-4178-BE45-E99B6A6127AE}" destId="{4DCCA29D-870F-4430-BE3F-1B6D66205CA8}" srcOrd="0" destOrd="0" presId="urn:microsoft.com/office/officeart/2005/8/layout/process5"/>
    <dgm:cxn modelId="{1C6A31C0-AA06-4F88-9DB8-95A4F4555B90}" type="presOf" srcId="{43A97C2D-91A1-40B8-8CAB-280FF30360F9}" destId="{59BD8D3D-8D18-4D7B-A9C5-7C63C52CA006}" srcOrd="0" destOrd="0" presId="urn:microsoft.com/office/officeart/2005/8/layout/process5"/>
    <dgm:cxn modelId="{CE41E0D5-3A8D-43AB-9B9E-CC2AD89A0669}" type="presOf" srcId="{967E5824-9598-46B0-8C31-CC55CDEC5BCE}" destId="{1A635E13-E509-4527-B1F1-D1C8643F6608}" srcOrd="0" destOrd="0" presId="urn:microsoft.com/office/officeart/2005/8/layout/process5"/>
    <dgm:cxn modelId="{908D83DE-E95F-434B-8A2F-F7C2E4BBE2A6}" type="presOf" srcId="{BFE10227-BB20-46E6-B584-6940753A91B8}" destId="{19F970F1-AB5E-4661-94D1-BD739F20D597}" srcOrd="0" destOrd="0" presId="urn:microsoft.com/office/officeart/2005/8/layout/process5"/>
    <dgm:cxn modelId="{FDF278EC-93F7-43FC-9492-26C38BBB73C7}" type="presOf" srcId="{70E1394B-5088-480A-B5D8-2D249FF529F9}" destId="{E8690D35-94E2-4A1F-9682-88864568E38F}" srcOrd="1" destOrd="0" presId="urn:microsoft.com/office/officeart/2005/8/layout/process5"/>
    <dgm:cxn modelId="{8C0025F3-FF34-4A63-8C99-2C5E4A59E8DE}" type="presOf" srcId="{D27C2B6B-43C7-400A-8CC9-492841C84B6D}" destId="{6B5D6EC5-ED26-4C03-B597-AAC072546A4B}" srcOrd="1" destOrd="0" presId="urn:microsoft.com/office/officeart/2005/8/layout/process5"/>
    <dgm:cxn modelId="{CDA74FAB-795C-48B5-BAB8-989DE1B5B73F}" type="presParOf" srcId="{618FA2BE-7FE1-4495-AC26-4D692A2FBBD2}" destId="{8F07F147-079C-4900-9C59-559DE0905CA6}" srcOrd="0" destOrd="0" presId="urn:microsoft.com/office/officeart/2005/8/layout/process5"/>
    <dgm:cxn modelId="{D335CC87-BF6E-403F-BCC6-2161211C456F}" type="presParOf" srcId="{618FA2BE-7FE1-4495-AC26-4D692A2FBBD2}" destId="{4DCCA29D-870F-4430-BE3F-1B6D66205CA8}" srcOrd="1" destOrd="0" presId="urn:microsoft.com/office/officeart/2005/8/layout/process5"/>
    <dgm:cxn modelId="{ADCD63C3-C7A3-4332-A650-7D5E49486381}" type="presParOf" srcId="{4DCCA29D-870F-4430-BE3F-1B6D66205CA8}" destId="{5F6831A4-D20C-40B3-974F-9303FDEAF536}" srcOrd="0" destOrd="0" presId="urn:microsoft.com/office/officeart/2005/8/layout/process5"/>
    <dgm:cxn modelId="{8E542FBF-372E-4F5F-9DD8-E49F67CE67B1}" type="presParOf" srcId="{618FA2BE-7FE1-4495-AC26-4D692A2FBBD2}" destId="{BBD24C6B-F1ED-46AA-8BA6-48C567A66EA4}" srcOrd="2" destOrd="0" presId="urn:microsoft.com/office/officeart/2005/8/layout/process5"/>
    <dgm:cxn modelId="{1A623320-AB5A-4BAA-843D-B61835BA8BC5}" type="presParOf" srcId="{618FA2BE-7FE1-4495-AC26-4D692A2FBBD2}" destId="{19F970F1-AB5E-4661-94D1-BD739F20D597}" srcOrd="3" destOrd="0" presId="urn:microsoft.com/office/officeart/2005/8/layout/process5"/>
    <dgm:cxn modelId="{EA474826-80B6-4E29-A60F-B87A75B1AFAE}" type="presParOf" srcId="{19F970F1-AB5E-4661-94D1-BD739F20D597}" destId="{BABD9D2A-9C63-4EA5-8585-562C30770174}" srcOrd="0" destOrd="0" presId="urn:microsoft.com/office/officeart/2005/8/layout/process5"/>
    <dgm:cxn modelId="{CA07D7DB-6BAB-4791-8BC2-8FCC24E022A4}" type="presParOf" srcId="{618FA2BE-7FE1-4495-AC26-4D692A2FBBD2}" destId="{0926B2F6-15CE-4CD5-9AE8-CE0CF14E98DA}" srcOrd="4" destOrd="0" presId="urn:microsoft.com/office/officeart/2005/8/layout/process5"/>
    <dgm:cxn modelId="{E7F2EF16-33DD-4905-BCED-E0702C3BD7FC}" type="presParOf" srcId="{618FA2BE-7FE1-4495-AC26-4D692A2FBBD2}" destId="{5E7BE3BB-8969-4038-9296-DA770CE68DD3}" srcOrd="5" destOrd="0" presId="urn:microsoft.com/office/officeart/2005/8/layout/process5"/>
    <dgm:cxn modelId="{5E273BB1-3CA5-4987-BA17-82789030ADC8}" type="presParOf" srcId="{5E7BE3BB-8969-4038-9296-DA770CE68DD3}" destId="{6B5D6EC5-ED26-4C03-B597-AAC072546A4B}" srcOrd="0" destOrd="0" presId="urn:microsoft.com/office/officeart/2005/8/layout/process5"/>
    <dgm:cxn modelId="{97399129-08EB-4DFB-8169-C569E1C0CDDA}" type="presParOf" srcId="{618FA2BE-7FE1-4495-AC26-4D692A2FBBD2}" destId="{59BD8D3D-8D18-4D7B-A9C5-7C63C52CA006}" srcOrd="6" destOrd="0" presId="urn:microsoft.com/office/officeart/2005/8/layout/process5"/>
    <dgm:cxn modelId="{A2136924-9368-4B16-BFE5-A0C8105DA792}" type="presParOf" srcId="{618FA2BE-7FE1-4495-AC26-4D692A2FBBD2}" destId="{D0E85D08-46DA-4EFA-8EAD-070528843E17}" srcOrd="7" destOrd="0" presId="urn:microsoft.com/office/officeart/2005/8/layout/process5"/>
    <dgm:cxn modelId="{AB12DE89-ACAA-4F47-ADF0-B92F728E49EA}" type="presParOf" srcId="{D0E85D08-46DA-4EFA-8EAD-070528843E17}" destId="{E8690D35-94E2-4A1F-9682-88864568E38F}" srcOrd="0" destOrd="0" presId="urn:microsoft.com/office/officeart/2005/8/layout/process5"/>
    <dgm:cxn modelId="{B9A56217-DD18-4F80-9C99-2D770911B665}" type="presParOf" srcId="{618FA2BE-7FE1-4495-AC26-4D692A2FBBD2}" destId="{4631059F-FA8C-42E6-9DE5-2A0905A8B15E}" srcOrd="8" destOrd="0" presId="urn:microsoft.com/office/officeart/2005/8/layout/process5"/>
    <dgm:cxn modelId="{27668E3C-0B12-4386-9EBF-DE0A644E1764}" type="presParOf" srcId="{618FA2BE-7FE1-4495-AC26-4D692A2FBBD2}" destId="{12E756A3-6E2D-43A1-A6FA-A2785EF824E7}" srcOrd="9" destOrd="0" presId="urn:microsoft.com/office/officeart/2005/8/layout/process5"/>
    <dgm:cxn modelId="{9A07BB97-2BAD-4C52-9ED5-ADBE7788F771}" type="presParOf" srcId="{12E756A3-6E2D-43A1-A6FA-A2785EF824E7}" destId="{2B7E4082-8D66-4D46-84E7-CEBBA12EC60B}" srcOrd="0" destOrd="0" presId="urn:microsoft.com/office/officeart/2005/8/layout/process5"/>
    <dgm:cxn modelId="{EEAF4A39-E920-40DE-B3C4-A19D8EA92E44}" type="presParOf" srcId="{618FA2BE-7FE1-4495-AC26-4D692A2FBBD2}" destId="{1A635E13-E509-4527-B1F1-D1C8643F6608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ADC7E1-BEBF-4177-9A6E-5494E757799D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F5E2744-9560-4F6F-83AD-F69D7CE32EC3}">
      <dgm:prSet phldrT="[Texto]" custT="1"/>
      <dgm:spPr/>
      <dgm:t>
        <a:bodyPr/>
        <a:lstStyle/>
        <a:p>
          <a:r>
            <a:rPr lang="es-CO" sz="3600" dirty="0"/>
            <a:t>Administración de la planta física y de los recursos</a:t>
          </a:r>
        </a:p>
      </dgm:t>
    </dgm:pt>
    <dgm:pt modelId="{E11346CD-FD16-4543-80BD-E4E09DAD14DD}" type="parTrans" cxnId="{67DEB639-3CF7-4623-A935-3AD6E3C0BD15}">
      <dgm:prSet/>
      <dgm:spPr/>
      <dgm:t>
        <a:bodyPr/>
        <a:lstStyle/>
        <a:p>
          <a:endParaRPr lang="es-CO"/>
        </a:p>
      </dgm:t>
    </dgm:pt>
    <dgm:pt modelId="{CE87A971-54B1-41C5-9F11-B1B242E50FDF}" type="sibTrans" cxnId="{67DEB639-3CF7-4623-A935-3AD6E3C0BD15}">
      <dgm:prSet/>
      <dgm:spPr/>
      <dgm:t>
        <a:bodyPr/>
        <a:lstStyle/>
        <a:p>
          <a:endParaRPr lang="es-CO"/>
        </a:p>
      </dgm:t>
    </dgm:pt>
    <dgm:pt modelId="{70CB0E77-E181-4330-A8B2-040812E6BF2D}">
      <dgm:prSet phldrT="[Texto]"/>
      <dgm:spPr/>
      <dgm:t>
        <a:bodyPr/>
        <a:lstStyle/>
        <a:p>
          <a:r>
            <a:rPr lang="es-CO" dirty="0"/>
            <a:t>Mantenimiento de equipos y recursos para el aprendizaje</a:t>
          </a:r>
        </a:p>
      </dgm:t>
    </dgm:pt>
    <dgm:pt modelId="{444639D4-D84F-4B8C-AF9D-996DAC693C3C}" type="parTrans" cxnId="{8DC7C56A-60B2-40FC-81EC-FB3A144D8708}">
      <dgm:prSet/>
      <dgm:spPr/>
      <dgm:t>
        <a:bodyPr/>
        <a:lstStyle/>
        <a:p>
          <a:endParaRPr lang="es-CO"/>
        </a:p>
      </dgm:t>
    </dgm:pt>
    <dgm:pt modelId="{552EA891-C761-4310-BE6D-EA6D0CC1A83B}" type="sibTrans" cxnId="{8DC7C56A-60B2-40FC-81EC-FB3A144D8708}">
      <dgm:prSet/>
      <dgm:spPr/>
      <dgm:t>
        <a:bodyPr/>
        <a:lstStyle/>
        <a:p>
          <a:endParaRPr lang="es-CO"/>
        </a:p>
      </dgm:t>
    </dgm:pt>
    <dgm:pt modelId="{4D00447A-8B8E-4D9A-B1E8-0C786AAA246D}">
      <dgm:prSet phldrT="[Texto]"/>
      <dgm:spPr/>
      <dgm:t>
        <a:bodyPr/>
        <a:lstStyle/>
        <a:p>
          <a:r>
            <a:rPr lang="es-CO" dirty="0"/>
            <a:t>Seguridad y Protección</a:t>
          </a:r>
        </a:p>
      </dgm:t>
    </dgm:pt>
    <dgm:pt modelId="{3CAC48A6-BBC8-4803-B19B-9ED88DF36430}" type="parTrans" cxnId="{52D04867-4ED0-4E93-8FEB-7729FF7C9387}">
      <dgm:prSet/>
      <dgm:spPr/>
      <dgm:t>
        <a:bodyPr/>
        <a:lstStyle/>
        <a:p>
          <a:endParaRPr lang="es-CO"/>
        </a:p>
      </dgm:t>
    </dgm:pt>
    <dgm:pt modelId="{7DF2616F-5C62-4412-9124-401F594BFDCB}" type="sibTrans" cxnId="{52D04867-4ED0-4E93-8FEB-7729FF7C9387}">
      <dgm:prSet/>
      <dgm:spPr/>
      <dgm:t>
        <a:bodyPr/>
        <a:lstStyle/>
        <a:p>
          <a:endParaRPr lang="es-CO"/>
        </a:p>
      </dgm:t>
    </dgm:pt>
    <dgm:pt modelId="{CD4887D0-48B4-4161-81C8-2A7FFC37A759}" type="pres">
      <dgm:prSet presAssocID="{DAADC7E1-BEBF-4177-9A6E-5494E757799D}" presName="theList" presStyleCnt="0">
        <dgm:presLayoutVars>
          <dgm:dir/>
          <dgm:animLvl val="lvl"/>
          <dgm:resizeHandles val="exact"/>
        </dgm:presLayoutVars>
      </dgm:prSet>
      <dgm:spPr/>
    </dgm:pt>
    <dgm:pt modelId="{6696113D-8ABC-475D-B2FF-64E2A35148EA}" type="pres">
      <dgm:prSet presAssocID="{CF5E2744-9560-4F6F-83AD-F69D7CE32EC3}" presName="compNode" presStyleCnt="0"/>
      <dgm:spPr/>
    </dgm:pt>
    <dgm:pt modelId="{1610BBA5-B814-4EA3-8628-77AC4CC87C4B}" type="pres">
      <dgm:prSet presAssocID="{CF5E2744-9560-4F6F-83AD-F69D7CE32EC3}" presName="aNode" presStyleLbl="bgShp" presStyleIdx="0" presStyleCnt="1" custLinFactNeighborX="-8587" custLinFactNeighborY="-988"/>
      <dgm:spPr/>
    </dgm:pt>
    <dgm:pt modelId="{BB52D2B8-D364-43CD-AF24-4A995D0F73F4}" type="pres">
      <dgm:prSet presAssocID="{CF5E2744-9560-4F6F-83AD-F69D7CE32EC3}" presName="textNode" presStyleLbl="bgShp" presStyleIdx="0" presStyleCnt="1"/>
      <dgm:spPr/>
    </dgm:pt>
    <dgm:pt modelId="{7975162C-0059-4CCD-ABFC-9CECA9CDF5DF}" type="pres">
      <dgm:prSet presAssocID="{CF5E2744-9560-4F6F-83AD-F69D7CE32EC3}" presName="compChildNode" presStyleCnt="0"/>
      <dgm:spPr/>
    </dgm:pt>
    <dgm:pt modelId="{B2A25102-E681-4766-936E-2CD26155182E}" type="pres">
      <dgm:prSet presAssocID="{CF5E2744-9560-4F6F-83AD-F69D7CE32EC3}" presName="theInnerList" presStyleCnt="0"/>
      <dgm:spPr/>
    </dgm:pt>
    <dgm:pt modelId="{24291739-98DE-40A5-B57D-E73E49F66D18}" type="pres">
      <dgm:prSet presAssocID="{70CB0E77-E181-4330-A8B2-040812E6BF2D}" presName="childNode" presStyleLbl="node1" presStyleIdx="0" presStyleCnt="2">
        <dgm:presLayoutVars>
          <dgm:bulletEnabled val="1"/>
        </dgm:presLayoutVars>
      </dgm:prSet>
      <dgm:spPr/>
    </dgm:pt>
    <dgm:pt modelId="{9463A8F3-3F75-4431-908D-D3995867BC6A}" type="pres">
      <dgm:prSet presAssocID="{70CB0E77-E181-4330-A8B2-040812E6BF2D}" presName="aSpace2" presStyleCnt="0"/>
      <dgm:spPr/>
    </dgm:pt>
    <dgm:pt modelId="{A271432A-ECEF-4E71-9B6D-6AB032DE61AE}" type="pres">
      <dgm:prSet presAssocID="{4D00447A-8B8E-4D9A-B1E8-0C786AAA246D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89EBC732-C2C2-42A3-9684-CD8CAA25D9A0}" type="presOf" srcId="{4D00447A-8B8E-4D9A-B1E8-0C786AAA246D}" destId="{A271432A-ECEF-4E71-9B6D-6AB032DE61AE}" srcOrd="0" destOrd="0" presId="urn:microsoft.com/office/officeart/2005/8/layout/lProcess2"/>
    <dgm:cxn modelId="{67DEB639-3CF7-4623-A935-3AD6E3C0BD15}" srcId="{DAADC7E1-BEBF-4177-9A6E-5494E757799D}" destId="{CF5E2744-9560-4F6F-83AD-F69D7CE32EC3}" srcOrd="0" destOrd="0" parTransId="{E11346CD-FD16-4543-80BD-E4E09DAD14DD}" sibTransId="{CE87A971-54B1-41C5-9F11-B1B242E50FDF}"/>
    <dgm:cxn modelId="{52D04867-4ED0-4E93-8FEB-7729FF7C9387}" srcId="{CF5E2744-9560-4F6F-83AD-F69D7CE32EC3}" destId="{4D00447A-8B8E-4D9A-B1E8-0C786AAA246D}" srcOrd="1" destOrd="0" parTransId="{3CAC48A6-BBC8-4803-B19B-9ED88DF36430}" sibTransId="{7DF2616F-5C62-4412-9124-401F594BFDCB}"/>
    <dgm:cxn modelId="{8DC7C56A-60B2-40FC-81EC-FB3A144D8708}" srcId="{CF5E2744-9560-4F6F-83AD-F69D7CE32EC3}" destId="{70CB0E77-E181-4330-A8B2-040812E6BF2D}" srcOrd="0" destOrd="0" parTransId="{444639D4-D84F-4B8C-AF9D-996DAC693C3C}" sibTransId="{552EA891-C761-4310-BE6D-EA6D0CC1A83B}"/>
    <dgm:cxn modelId="{3526EA4F-944A-4E6C-9BF9-46943001BF77}" type="presOf" srcId="{70CB0E77-E181-4330-A8B2-040812E6BF2D}" destId="{24291739-98DE-40A5-B57D-E73E49F66D18}" srcOrd="0" destOrd="0" presId="urn:microsoft.com/office/officeart/2005/8/layout/lProcess2"/>
    <dgm:cxn modelId="{F47EB076-380F-4F9F-88F1-D2A07737E937}" type="presOf" srcId="{DAADC7E1-BEBF-4177-9A6E-5494E757799D}" destId="{CD4887D0-48B4-4161-81C8-2A7FFC37A759}" srcOrd="0" destOrd="0" presId="urn:microsoft.com/office/officeart/2005/8/layout/lProcess2"/>
    <dgm:cxn modelId="{2F55B2EB-A0D3-4C33-BCBF-8CAE68BFB946}" type="presOf" srcId="{CF5E2744-9560-4F6F-83AD-F69D7CE32EC3}" destId="{BB52D2B8-D364-43CD-AF24-4A995D0F73F4}" srcOrd="1" destOrd="0" presId="urn:microsoft.com/office/officeart/2005/8/layout/lProcess2"/>
    <dgm:cxn modelId="{C2838EEE-8907-448E-8E69-01B6C0C60FBC}" type="presOf" srcId="{CF5E2744-9560-4F6F-83AD-F69D7CE32EC3}" destId="{1610BBA5-B814-4EA3-8628-77AC4CC87C4B}" srcOrd="0" destOrd="0" presId="urn:microsoft.com/office/officeart/2005/8/layout/lProcess2"/>
    <dgm:cxn modelId="{80552E5E-3273-4934-B8C0-5A07C1E41F91}" type="presParOf" srcId="{CD4887D0-48B4-4161-81C8-2A7FFC37A759}" destId="{6696113D-8ABC-475D-B2FF-64E2A35148EA}" srcOrd="0" destOrd="0" presId="urn:microsoft.com/office/officeart/2005/8/layout/lProcess2"/>
    <dgm:cxn modelId="{0F647BFA-0087-49A6-A9E5-102B74487B53}" type="presParOf" srcId="{6696113D-8ABC-475D-B2FF-64E2A35148EA}" destId="{1610BBA5-B814-4EA3-8628-77AC4CC87C4B}" srcOrd="0" destOrd="0" presId="urn:microsoft.com/office/officeart/2005/8/layout/lProcess2"/>
    <dgm:cxn modelId="{265215D0-0A4C-426C-9035-C87419CC4F38}" type="presParOf" srcId="{6696113D-8ABC-475D-B2FF-64E2A35148EA}" destId="{BB52D2B8-D364-43CD-AF24-4A995D0F73F4}" srcOrd="1" destOrd="0" presId="urn:microsoft.com/office/officeart/2005/8/layout/lProcess2"/>
    <dgm:cxn modelId="{4A53EBF7-D04C-4525-B2EA-F9A1E42EB838}" type="presParOf" srcId="{6696113D-8ABC-475D-B2FF-64E2A35148EA}" destId="{7975162C-0059-4CCD-ABFC-9CECA9CDF5DF}" srcOrd="2" destOrd="0" presId="urn:microsoft.com/office/officeart/2005/8/layout/lProcess2"/>
    <dgm:cxn modelId="{70249F48-2A26-45D4-8D6D-097138A06222}" type="presParOf" srcId="{7975162C-0059-4CCD-ABFC-9CECA9CDF5DF}" destId="{B2A25102-E681-4766-936E-2CD26155182E}" srcOrd="0" destOrd="0" presId="urn:microsoft.com/office/officeart/2005/8/layout/lProcess2"/>
    <dgm:cxn modelId="{0A56CFCD-D20A-4F07-A728-D8BB80F41AFC}" type="presParOf" srcId="{B2A25102-E681-4766-936E-2CD26155182E}" destId="{24291739-98DE-40A5-B57D-E73E49F66D18}" srcOrd="0" destOrd="0" presId="urn:microsoft.com/office/officeart/2005/8/layout/lProcess2"/>
    <dgm:cxn modelId="{C1875250-99ED-4417-AD80-C7AC804F52F6}" type="presParOf" srcId="{B2A25102-E681-4766-936E-2CD26155182E}" destId="{9463A8F3-3F75-4431-908D-D3995867BC6A}" srcOrd="1" destOrd="0" presId="urn:microsoft.com/office/officeart/2005/8/layout/lProcess2"/>
    <dgm:cxn modelId="{80BED7BE-A455-4C3A-B804-F449B2B0329C}" type="presParOf" srcId="{B2A25102-E681-4766-936E-2CD26155182E}" destId="{A271432A-ECEF-4E71-9B6D-6AB032DE61A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7F70C63-DB42-4C14-9309-D9032D45C3AE}" type="doc">
      <dgm:prSet loTypeId="urn:microsoft.com/office/officeart/2008/layout/PictureAccen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1707EABC-ED35-47B5-B119-2B60BD66F0B2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Administración de servicios complementarios</a:t>
          </a:r>
        </a:p>
      </dgm:t>
    </dgm:pt>
    <dgm:pt modelId="{9CF9C414-4304-4191-B0D3-4B6DEAEE29AE}" type="parTrans" cxnId="{B40DBE89-E8F9-4AF6-B92D-B630292428AA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C8DA31D7-EAF9-46D4-BC0F-48BD4E73BAD9}" type="sibTrans" cxnId="{B40DBE89-E8F9-4AF6-B92D-B630292428AA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C122A25B-A53D-4313-8B17-A04B7F2238AF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Servicio de transporte, restaurante, cafetería y salud.</a:t>
          </a:r>
        </a:p>
      </dgm:t>
    </dgm:pt>
    <dgm:pt modelId="{484AC069-3114-4437-BE5F-2F006B5B2F10}" type="parTrans" cxnId="{DCE74B07-0E20-4391-B763-91F6B9B5E79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3F0322F-845A-4E06-99FE-05B91A5EA224}" type="sibTrans" cxnId="{DCE74B07-0E20-4391-B763-91F6B9B5E79F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3AE0AD7-9E1D-4B12-8C6E-D70A32C239DB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Apoyo a estudiantes con bajo desempeño académico o con dificultades de interacción.</a:t>
          </a:r>
        </a:p>
      </dgm:t>
    </dgm:pt>
    <dgm:pt modelId="{CC843AEE-9768-4C89-9766-30F10D3854BF}" type="parTrans" cxnId="{50E226F2-05E1-481F-88C8-17255CC05CAA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E81BC96C-D33A-47C8-ADA4-9C13DE3CB78D}" type="sibTrans" cxnId="{50E226F2-05E1-481F-88C8-17255CC05CAA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8AD3B035-D8CD-4AA5-A9E9-0647A9C3DA52}" type="pres">
      <dgm:prSet presAssocID="{F7F70C63-DB42-4C14-9309-D9032D45C3AE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</dgm:pt>
    <dgm:pt modelId="{60EA3E7B-1DB3-4025-BD32-5D935A896A38}" type="pres">
      <dgm:prSet presAssocID="{1707EABC-ED35-47B5-B119-2B60BD66F0B2}" presName="root" presStyleCnt="0">
        <dgm:presLayoutVars>
          <dgm:chMax/>
          <dgm:chPref val="4"/>
        </dgm:presLayoutVars>
      </dgm:prSet>
      <dgm:spPr/>
    </dgm:pt>
    <dgm:pt modelId="{6CC4CBA1-2E4E-4E63-A5E0-5D7AB90374A8}" type="pres">
      <dgm:prSet presAssocID="{1707EABC-ED35-47B5-B119-2B60BD66F0B2}" presName="rootComposite" presStyleCnt="0">
        <dgm:presLayoutVars/>
      </dgm:prSet>
      <dgm:spPr/>
    </dgm:pt>
    <dgm:pt modelId="{2BC18F0E-B687-4E1E-B6BD-39DBBE770F47}" type="pres">
      <dgm:prSet presAssocID="{1707EABC-ED35-47B5-B119-2B60BD66F0B2}" presName="rootText" presStyleLbl="node0" presStyleIdx="0" presStyleCnt="1">
        <dgm:presLayoutVars>
          <dgm:chMax/>
          <dgm:chPref val="4"/>
        </dgm:presLayoutVars>
      </dgm:prSet>
      <dgm:spPr/>
    </dgm:pt>
    <dgm:pt modelId="{2566F764-E3D8-40DF-9E52-EADEB2BD79C0}" type="pres">
      <dgm:prSet presAssocID="{1707EABC-ED35-47B5-B119-2B60BD66F0B2}" presName="childShape" presStyleCnt="0">
        <dgm:presLayoutVars>
          <dgm:chMax val="0"/>
          <dgm:chPref val="0"/>
        </dgm:presLayoutVars>
      </dgm:prSet>
      <dgm:spPr/>
    </dgm:pt>
    <dgm:pt modelId="{E758B0F5-ACF4-4099-AA9E-AC870B7D8E07}" type="pres">
      <dgm:prSet presAssocID="{C122A25B-A53D-4313-8B17-A04B7F2238AF}" presName="childComposite" presStyleCnt="0">
        <dgm:presLayoutVars>
          <dgm:chMax val="0"/>
          <dgm:chPref val="0"/>
        </dgm:presLayoutVars>
      </dgm:prSet>
      <dgm:spPr/>
    </dgm:pt>
    <dgm:pt modelId="{EA0F78C5-E5AE-489F-938E-46BAF97B27DA}" type="pres">
      <dgm:prSet presAssocID="{C122A25B-A53D-4313-8B17-A04B7F2238AF}" presName="Image" presStyleLbl="node1" presStyleIdx="0" presStyleCnt="2"/>
      <dgm:spPr>
        <a:blipFill rotWithShape="1">
          <a:blip xmlns:r="http://schemas.openxmlformats.org/officeDocument/2006/relationships" r:embed="rId1"/>
          <a:srcRect/>
          <a:stretch>
            <a:fillRect/>
          </a:stretch>
        </a:blipFill>
      </dgm:spPr>
    </dgm:pt>
    <dgm:pt modelId="{A6BD86C4-EF00-4BFC-9FDF-FA66F89C7507}" type="pres">
      <dgm:prSet presAssocID="{C122A25B-A53D-4313-8B17-A04B7F2238AF}" presName="childText" presStyleLbl="lnNode1" presStyleIdx="0" presStyleCnt="2">
        <dgm:presLayoutVars>
          <dgm:chMax val="0"/>
          <dgm:chPref val="0"/>
          <dgm:bulletEnabled val="1"/>
        </dgm:presLayoutVars>
      </dgm:prSet>
      <dgm:spPr/>
    </dgm:pt>
    <dgm:pt modelId="{F86160FC-F48C-4A08-9928-EC3A9DF00248}" type="pres">
      <dgm:prSet presAssocID="{F3AE0AD7-9E1D-4B12-8C6E-D70A32C239DB}" presName="childComposite" presStyleCnt="0">
        <dgm:presLayoutVars>
          <dgm:chMax val="0"/>
          <dgm:chPref val="0"/>
        </dgm:presLayoutVars>
      </dgm:prSet>
      <dgm:spPr/>
    </dgm:pt>
    <dgm:pt modelId="{00259C2E-4571-45E3-8ACC-F8532B067D98}" type="pres">
      <dgm:prSet presAssocID="{F3AE0AD7-9E1D-4B12-8C6E-D70A32C239DB}" presName="Image" presStyleLbl="node1" presStyleIdx="1" presStyleCnt="2"/>
      <dgm:spPr>
        <a:blipFill rotWithShape="1">
          <a:blip xmlns:r="http://schemas.openxmlformats.org/officeDocument/2006/relationships" r:embed="rId2"/>
          <a:srcRect/>
          <a:stretch>
            <a:fillRect t="-11000" b="-11000"/>
          </a:stretch>
        </a:blipFill>
      </dgm:spPr>
    </dgm:pt>
    <dgm:pt modelId="{54460E75-4E4D-4B9F-8065-154E24AD384E}" type="pres">
      <dgm:prSet presAssocID="{F3AE0AD7-9E1D-4B12-8C6E-D70A32C239DB}" presName="childText" presStyleLbl="lnNode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CE74B07-0E20-4391-B763-91F6B9B5E79F}" srcId="{1707EABC-ED35-47B5-B119-2B60BD66F0B2}" destId="{C122A25B-A53D-4313-8B17-A04B7F2238AF}" srcOrd="0" destOrd="0" parTransId="{484AC069-3114-4437-BE5F-2F006B5B2F10}" sibTransId="{D3F0322F-845A-4E06-99FE-05B91A5EA224}"/>
    <dgm:cxn modelId="{A67D3A5F-E854-4F9F-9DEA-2B84CF94867D}" type="presOf" srcId="{1707EABC-ED35-47B5-B119-2B60BD66F0B2}" destId="{2BC18F0E-B687-4E1E-B6BD-39DBBE770F47}" srcOrd="0" destOrd="0" presId="urn:microsoft.com/office/officeart/2008/layout/PictureAccentList"/>
    <dgm:cxn modelId="{4A75247C-F91E-483E-BE84-90779A6AA9F0}" type="presOf" srcId="{F3AE0AD7-9E1D-4B12-8C6E-D70A32C239DB}" destId="{54460E75-4E4D-4B9F-8065-154E24AD384E}" srcOrd="0" destOrd="0" presId="urn:microsoft.com/office/officeart/2008/layout/PictureAccentList"/>
    <dgm:cxn modelId="{B40DBE89-E8F9-4AF6-B92D-B630292428AA}" srcId="{F7F70C63-DB42-4C14-9309-D9032D45C3AE}" destId="{1707EABC-ED35-47B5-B119-2B60BD66F0B2}" srcOrd="0" destOrd="0" parTransId="{9CF9C414-4304-4191-B0D3-4B6DEAEE29AE}" sibTransId="{C8DA31D7-EAF9-46D4-BC0F-48BD4E73BAD9}"/>
    <dgm:cxn modelId="{537022A1-2F2C-410D-8AE1-139D3E9C11AF}" type="presOf" srcId="{C122A25B-A53D-4313-8B17-A04B7F2238AF}" destId="{A6BD86C4-EF00-4BFC-9FDF-FA66F89C7507}" srcOrd="0" destOrd="0" presId="urn:microsoft.com/office/officeart/2008/layout/PictureAccentList"/>
    <dgm:cxn modelId="{CC1C5FD4-083D-4C6A-8DBC-721F8B5E6D38}" type="presOf" srcId="{F7F70C63-DB42-4C14-9309-D9032D45C3AE}" destId="{8AD3B035-D8CD-4AA5-A9E9-0647A9C3DA52}" srcOrd="0" destOrd="0" presId="urn:microsoft.com/office/officeart/2008/layout/PictureAccentList"/>
    <dgm:cxn modelId="{50E226F2-05E1-481F-88C8-17255CC05CAA}" srcId="{1707EABC-ED35-47B5-B119-2B60BD66F0B2}" destId="{F3AE0AD7-9E1D-4B12-8C6E-D70A32C239DB}" srcOrd="1" destOrd="0" parTransId="{CC843AEE-9768-4C89-9766-30F10D3854BF}" sibTransId="{E81BC96C-D33A-47C8-ADA4-9C13DE3CB78D}"/>
    <dgm:cxn modelId="{1C167D5F-7243-4FB7-8668-B63AAC68E20D}" type="presParOf" srcId="{8AD3B035-D8CD-4AA5-A9E9-0647A9C3DA52}" destId="{60EA3E7B-1DB3-4025-BD32-5D935A896A38}" srcOrd="0" destOrd="0" presId="urn:microsoft.com/office/officeart/2008/layout/PictureAccentList"/>
    <dgm:cxn modelId="{434CA320-00CB-42E7-B342-C4A3D2E3D6C7}" type="presParOf" srcId="{60EA3E7B-1DB3-4025-BD32-5D935A896A38}" destId="{6CC4CBA1-2E4E-4E63-A5E0-5D7AB90374A8}" srcOrd="0" destOrd="0" presId="urn:microsoft.com/office/officeart/2008/layout/PictureAccentList"/>
    <dgm:cxn modelId="{9A526D5D-2851-467D-A394-71AA76D6A997}" type="presParOf" srcId="{6CC4CBA1-2E4E-4E63-A5E0-5D7AB90374A8}" destId="{2BC18F0E-B687-4E1E-B6BD-39DBBE770F47}" srcOrd="0" destOrd="0" presId="urn:microsoft.com/office/officeart/2008/layout/PictureAccentList"/>
    <dgm:cxn modelId="{ADE1648F-1324-4B72-8E5B-08BBD0785815}" type="presParOf" srcId="{60EA3E7B-1DB3-4025-BD32-5D935A896A38}" destId="{2566F764-E3D8-40DF-9E52-EADEB2BD79C0}" srcOrd="1" destOrd="0" presId="urn:microsoft.com/office/officeart/2008/layout/PictureAccentList"/>
    <dgm:cxn modelId="{8E472D12-B7F4-41FC-8EA7-2C835D3F76B0}" type="presParOf" srcId="{2566F764-E3D8-40DF-9E52-EADEB2BD79C0}" destId="{E758B0F5-ACF4-4099-AA9E-AC870B7D8E07}" srcOrd="0" destOrd="0" presId="urn:microsoft.com/office/officeart/2008/layout/PictureAccentList"/>
    <dgm:cxn modelId="{1627FA59-541C-4C8B-9734-D9F5A0BA9D6A}" type="presParOf" srcId="{E758B0F5-ACF4-4099-AA9E-AC870B7D8E07}" destId="{EA0F78C5-E5AE-489F-938E-46BAF97B27DA}" srcOrd="0" destOrd="0" presId="urn:microsoft.com/office/officeart/2008/layout/PictureAccentList"/>
    <dgm:cxn modelId="{4CAD946D-0299-4A28-85FD-1747E9922237}" type="presParOf" srcId="{E758B0F5-ACF4-4099-AA9E-AC870B7D8E07}" destId="{A6BD86C4-EF00-4BFC-9FDF-FA66F89C7507}" srcOrd="1" destOrd="0" presId="urn:microsoft.com/office/officeart/2008/layout/PictureAccentList"/>
    <dgm:cxn modelId="{F91D12B3-C067-45B7-83D1-2A76FAEF3562}" type="presParOf" srcId="{2566F764-E3D8-40DF-9E52-EADEB2BD79C0}" destId="{F86160FC-F48C-4A08-9928-EC3A9DF00248}" srcOrd="1" destOrd="0" presId="urn:microsoft.com/office/officeart/2008/layout/PictureAccentList"/>
    <dgm:cxn modelId="{88020D98-D5F5-45E6-823F-A2AFB2C61FA1}" type="presParOf" srcId="{F86160FC-F48C-4A08-9928-EC3A9DF00248}" destId="{00259C2E-4571-45E3-8ACC-F8532B067D98}" srcOrd="0" destOrd="0" presId="urn:microsoft.com/office/officeart/2008/layout/PictureAccentList"/>
    <dgm:cxn modelId="{195A5261-755A-45C4-8404-5B9D11B9C773}" type="presParOf" srcId="{F86160FC-F48C-4A08-9928-EC3A9DF00248}" destId="{54460E75-4E4D-4B9F-8065-154E24AD384E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0B81D3-3680-460E-B7B4-59388101F42A}" type="doc">
      <dgm:prSet loTypeId="urn:microsoft.com/office/officeart/2005/8/layout/defaul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CO"/>
        </a:p>
      </dgm:t>
    </dgm:pt>
    <dgm:pt modelId="{C17A0313-EB7F-4130-97ED-44894A0C831A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Perfiles</a:t>
          </a:r>
        </a:p>
      </dgm:t>
    </dgm:pt>
    <dgm:pt modelId="{3F7D89B2-90EB-449C-9979-B5E66912AD27}" type="parTrans" cxnId="{ACB27645-E7C0-46FC-BC93-C0FC71BC0F3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BF1CBFD4-1CB4-490A-8DBA-C1F02A3CF012}" type="sibTrans" cxnId="{ACB27645-E7C0-46FC-BC93-C0FC71BC0F3E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3E5DC23A-4483-4ED8-AF02-76749697B98B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Inducción</a:t>
          </a:r>
        </a:p>
      </dgm:t>
    </dgm:pt>
    <dgm:pt modelId="{AB266438-15DB-46CB-8532-187544FE5479}" type="parTrans" cxnId="{47EFF76F-7DF5-4DC7-8867-E539C1B63BC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58272A7F-9003-43CE-986B-3B596FCCD15B}" type="sibTrans" cxnId="{47EFF76F-7DF5-4DC7-8867-E539C1B63BC6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D5862C2-0571-4B3A-A244-244130538E61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Formación y capacitación</a:t>
          </a:r>
        </a:p>
      </dgm:t>
    </dgm:pt>
    <dgm:pt modelId="{26D673A2-7DE4-42A2-8277-003547268D2E}" type="parTrans" cxnId="{D0ED8FFC-357E-4932-9627-55802EE0A5F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6FD3B4D-D753-4314-B111-56E298114AB6}" type="sibTrans" cxnId="{D0ED8FFC-357E-4932-9627-55802EE0A5F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CC778D5F-B09C-436D-8C87-B9A53655F4B2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Asignación académica</a:t>
          </a:r>
        </a:p>
      </dgm:t>
    </dgm:pt>
    <dgm:pt modelId="{4F27440B-FF64-405B-9367-3E3BBB3A9A4B}" type="parTrans" cxnId="{E2699D89-46BC-414F-BBAF-AB6B5BF7C8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6E89CC2-3ED8-4445-BC51-C089AB92BDFB}" type="sibTrans" cxnId="{E2699D89-46BC-414F-BBAF-AB6B5BF7C88B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9064BEAE-1BC0-4751-A872-E4317F99D5B5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Pertenencia del personal vinculado</a:t>
          </a:r>
        </a:p>
      </dgm:t>
    </dgm:pt>
    <dgm:pt modelId="{6F80DD2D-307E-4C40-A0A8-F55BEF42F3D3}" type="parTrans" cxnId="{E068FC58-D839-44FC-88E6-4157A94C063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AA20E819-6303-448F-BC02-E17BB1D4C43C}" type="sibTrans" cxnId="{E068FC58-D839-44FC-88E6-4157A94C0634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D5442AE-E8DA-4236-B259-1B8584C6B3F5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Bienestar del talento humano</a:t>
          </a:r>
        </a:p>
      </dgm:t>
    </dgm:pt>
    <dgm:pt modelId="{45978D92-9737-4088-BEF3-01709AF491D6}" type="parTrans" cxnId="{8E2251D5-F0E1-4553-B087-6ED0357316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00699D3-EA21-41A7-BEF7-BB4D2034E9D9}" type="sibTrans" cxnId="{8E2251D5-F0E1-4553-B087-6ED0357316F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A2F42C7-7287-4B13-B97D-1A64786F5CAA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Estímulos</a:t>
          </a:r>
        </a:p>
      </dgm:t>
    </dgm:pt>
    <dgm:pt modelId="{51F3C955-D635-4C7B-A9D3-127935954ECA}" type="parTrans" cxnId="{A19096BC-7108-444D-9DD7-47188CBE420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5C82749-F69A-4C13-A18D-5D7233F6B84A}" type="sibTrans" cxnId="{A19096BC-7108-444D-9DD7-47188CBE420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9ED049A-BEBC-4A97-AD23-505405B2809C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Apoyo a la investigación</a:t>
          </a:r>
        </a:p>
      </dgm:t>
    </dgm:pt>
    <dgm:pt modelId="{98BF82D1-505D-4C24-9C9C-A51331974ADD}" type="parTrans" cxnId="{17B55AAC-001B-41C2-AD40-67FCE02E208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1A2863D-99A9-45FB-9214-3D94A68B68C9}" type="sibTrans" cxnId="{17B55AAC-001B-41C2-AD40-67FCE02E2080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741964BB-7B6E-40C7-9929-CE8D90584870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Evaluación de desempeño</a:t>
          </a:r>
        </a:p>
      </dgm:t>
    </dgm:pt>
    <dgm:pt modelId="{1971287B-9ABC-454D-B182-87F4800E61D4}" type="parTrans" cxnId="{A4CF5DE8-25D6-4EE1-AD49-A22DBEC7D872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1F57AF38-A753-4327-AEC7-BA8A582AE0D0}" type="sibTrans" cxnId="{A4CF5DE8-25D6-4EE1-AD49-A22DBEC7D872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07AB257-D8DD-4D2C-85F9-28A7D1D688A9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Convivencia y manejo de conflictos</a:t>
          </a:r>
        </a:p>
      </dgm:t>
    </dgm:pt>
    <dgm:pt modelId="{B70FF942-9B33-4066-9935-BE7C83BAD25B}" type="parTrans" cxnId="{91EB5D23-F392-4F54-834F-A8C98F7610D9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1CCA02E-2619-46BD-8E68-B1E0F811CC7F}" type="sibTrans" cxnId="{91EB5D23-F392-4F54-834F-A8C98F7610D9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D3082C4-5187-44BA-8A0F-2D6305D56CB2}" type="pres">
      <dgm:prSet presAssocID="{A30B81D3-3680-460E-B7B4-59388101F42A}" presName="diagram" presStyleCnt="0">
        <dgm:presLayoutVars>
          <dgm:dir/>
          <dgm:resizeHandles val="exact"/>
        </dgm:presLayoutVars>
      </dgm:prSet>
      <dgm:spPr/>
    </dgm:pt>
    <dgm:pt modelId="{8C317902-6030-4F06-A252-76603EEA0223}" type="pres">
      <dgm:prSet presAssocID="{C17A0313-EB7F-4130-97ED-44894A0C831A}" presName="node" presStyleLbl="node1" presStyleIdx="0" presStyleCnt="10">
        <dgm:presLayoutVars>
          <dgm:bulletEnabled val="1"/>
        </dgm:presLayoutVars>
      </dgm:prSet>
      <dgm:spPr/>
    </dgm:pt>
    <dgm:pt modelId="{75F9B10C-6C4D-4456-A7F8-BF3C607E644B}" type="pres">
      <dgm:prSet presAssocID="{BF1CBFD4-1CB4-490A-8DBA-C1F02A3CF012}" presName="sibTrans" presStyleCnt="0"/>
      <dgm:spPr/>
    </dgm:pt>
    <dgm:pt modelId="{87417318-C76F-47A7-BA3C-57728C94B161}" type="pres">
      <dgm:prSet presAssocID="{3E5DC23A-4483-4ED8-AF02-76749697B98B}" presName="node" presStyleLbl="node1" presStyleIdx="1" presStyleCnt="10">
        <dgm:presLayoutVars>
          <dgm:bulletEnabled val="1"/>
        </dgm:presLayoutVars>
      </dgm:prSet>
      <dgm:spPr/>
    </dgm:pt>
    <dgm:pt modelId="{C9E5EC31-1F09-4E8A-8E8F-E10C9803FC3A}" type="pres">
      <dgm:prSet presAssocID="{58272A7F-9003-43CE-986B-3B596FCCD15B}" presName="sibTrans" presStyleCnt="0"/>
      <dgm:spPr/>
    </dgm:pt>
    <dgm:pt modelId="{EB585814-74A4-4EA9-AD1E-408A03B0CD2C}" type="pres">
      <dgm:prSet presAssocID="{0D5862C2-0571-4B3A-A244-244130538E61}" presName="node" presStyleLbl="node1" presStyleIdx="2" presStyleCnt="10">
        <dgm:presLayoutVars>
          <dgm:bulletEnabled val="1"/>
        </dgm:presLayoutVars>
      </dgm:prSet>
      <dgm:spPr/>
    </dgm:pt>
    <dgm:pt modelId="{4C6D261B-993B-4DDB-8B0F-D6F54423DDEB}" type="pres">
      <dgm:prSet presAssocID="{26FD3B4D-D753-4314-B111-56E298114AB6}" presName="sibTrans" presStyleCnt="0"/>
      <dgm:spPr/>
    </dgm:pt>
    <dgm:pt modelId="{6BA589AD-0850-4A80-8153-572952D85C5D}" type="pres">
      <dgm:prSet presAssocID="{CC778D5F-B09C-436D-8C87-B9A53655F4B2}" presName="node" presStyleLbl="node1" presStyleIdx="3" presStyleCnt="10">
        <dgm:presLayoutVars>
          <dgm:bulletEnabled val="1"/>
        </dgm:presLayoutVars>
      </dgm:prSet>
      <dgm:spPr/>
    </dgm:pt>
    <dgm:pt modelId="{D466516F-203C-43EF-A4CC-10B86DE28248}" type="pres">
      <dgm:prSet presAssocID="{06E89CC2-3ED8-4445-BC51-C089AB92BDFB}" presName="sibTrans" presStyleCnt="0"/>
      <dgm:spPr/>
    </dgm:pt>
    <dgm:pt modelId="{4480B400-A5A4-4EAC-9DAC-62FD98246912}" type="pres">
      <dgm:prSet presAssocID="{9064BEAE-1BC0-4751-A872-E4317F99D5B5}" presName="node" presStyleLbl="node1" presStyleIdx="4" presStyleCnt="10">
        <dgm:presLayoutVars>
          <dgm:bulletEnabled val="1"/>
        </dgm:presLayoutVars>
      </dgm:prSet>
      <dgm:spPr/>
    </dgm:pt>
    <dgm:pt modelId="{B353AE29-79C9-49FB-8893-0EE51F4CF883}" type="pres">
      <dgm:prSet presAssocID="{AA20E819-6303-448F-BC02-E17BB1D4C43C}" presName="sibTrans" presStyleCnt="0"/>
      <dgm:spPr/>
    </dgm:pt>
    <dgm:pt modelId="{81EBD4B4-1136-4F84-B268-0DFD2E13EA2E}" type="pres">
      <dgm:prSet presAssocID="{0A2F42C7-7287-4B13-B97D-1A64786F5CAA}" presName="node" presStyleLbl="node1" presStyleIdx="5" presStyleCnt="10">
        <dgm:presLayoutVars>
          <dgm:bulletEnabled val="1"/>
        </dgm:presLayoutVars>
      </dgm:prSet>
      <dgm:spPr/>
    </dgm:pt>
    <dgm:pt modelId="{0920C0DD-3B06-4410-A4C4-DE7C3B896C06}" type="pres">
      <dgm:prSet presAssocID="{15C82749-F69A-4C13-A18D-5D7233F6B84A}" presName="sibTrans" presStyleCnt="0"/>
      <dgm:spPr/>
    </dgm:pt>
    <dgm:pt modelId="{2F815AEE-BD41-48CB-9037-C8654CAE30BF}" type="pres">
      <dgm:prSet presAssocID="{69ED049A-BEBC-4A97-AD23-505405B2809C}" presName="node" presStyleLbl="node1" presStyleIdx="6" presStyleCnt="10">
        <dgm:presLayoutVars>
          <dgm:bulletEnabled val="1"/>
        </dgm:presLayoutVars>
      </dgm:prSet>
      <dgm:spPr/>
    </dgm:pt>
    <dgm:pt modelId="{7C4AC665-6E62-4F77-AD61-E42690C9582F}" type="pres">
      <dgm:prSet presAssocID="{11A2863D-99A9-45FB-9214-3D94A68B68C9}" presName="sibTrans" presStyleCnt="0"/>
      <dgm:spPr/>
    </dgm:pt>
    <dgm:pt modelId="{4C3171CF-32C1-4D42-8E08-B2D4727EB550}" type="pres">
      <dgm:prSet presAssocID="{741964BB-7B6E-40C7-9929-CE8D90584870}" presName="node" presStyleLbl="node1" presStyleIdx="7" presStyleCnt="10">
        <dgm:presLayoutVars>
          <dgm:bulletEnabled val="1"/>
        </dgm:presLayoutVars>
      </dgm:prSet>
      <dgm:spPr/>
    </dgm:pt>
    <dgm:pt modelId="{DD20EC23-D5A4-4D5E-B049-68A903489D2F}" type="pres">
      <dgm:prSet presAssocID="{1F57AF38-A753-4327-AEC7-BA8A582AE0D0}" presName="sibTrans" presStyleCnt="0"/>
      <dgm:spPr/>
    </dgm:pt>
    <dgm:pt modelId="{B861C351-DFCA-4056-B76B-000FD72BBF77}" type="pres">
      <dgm:prSet presAssocID="{D07AB257-D8DD-4D2C-85F9-28A7D1D688A9}" presName="node" presStyleLbl="node1" presStyleIdx="8" presStyleCnt="10">
        <dgm:presLayoutVars>
          <dgm:bulletEnabled val="1"/>
        </dgm:presLayoutVars>
      </dgm:prSet>
      <dgm:spPr/>
    </dgm:pt>
    <dgm:pt modelId="{EE7E8D79-A1EA-4265-BFCA-7245A94D1B22}" type="pres">
      <dgm:prSet presAssocID="{01CCA02E-2619-46BD-8E68-B1E0F811CC7F}" presName="sibTrans" presStyleCnt="0"/>
      <dgm:spPr/>
    </dgm:pt>
    <dgm:pt modelId="{E3C23209-782C-458B-B401-653D34F938C4}" type="pres">
      <dgm:prSet presAssocID="{0D5442AE-E8DA-4236-B259-1B8584C6B3F5}" presName="node" presStyleLbl="node1" presStyleIdx="9" presStyleCnt="10">
        <dgm:presLayoutVars>
          <dgm:bulletEnabled val="1"/>
        </dgm:presLayoutVars>
      </dgm:prSet>
      <dgm:spPr/>
    </dgm:pt>
  </dgm:ptLst>
  <dgm:cxnLst>
    <dgm:cxn modelId="{3AD56C02-888E-41D4-88BC-0CDCFC90F568}" type="presOf" srcId="{0D5442AE-E8DA-4236-B259-1B8584C6B3F5}" destId="{E3C23209-782C-458B-B401-653D34F938C4}" srcOrd="0" destOrd="0" presId="urn:microsoft.com/office/officeart/2005/8/layout/default"/>
    <dgm:cxn modelId="{0F70161C-12B5-4419-9850-608EAE951F2E}" type="presOf" srcId="{69ED049A-BEBC-4A97-AD23-505405B2809C}" destId="{2F815AEE-BD41-48CB-9037-C8654CAE30BF}" srcOrd="0" destOrd="0" presId="urn:microsoft.com/office/officeart/2005/8/layout/default"/>
    <dgm:cxn modelId="{91EB5D23-F392-4F54-834F-A8C98F7610D9}" srcId="{A30B81D3-3680-460E-B7B4-59388101F42A}" destId="{D07AB257-D8DD-4D2C-85F9-28A7D1D688A9}" srcOrd="8" destOrd="0" parTransId="{B70FF942-9B33-4066-9935-BE7C83BAD25B}" sibTransId="{01CCA02E-2619-46BD-8E68-B1E0F811CC7F}"/>
    <dgm:cxn modelId="{ACB27645-E7C0-46FC-BC93-C0FC71BC0F3E}" srcId="{A30B81D3-3680-460E-B7B4-59388101F42A}" destId="{C17A0313-EB7F-4130-97ED-44894A0C831A}" srcOrd="0" destOrd="0" parTransId="{3F7D89B2-90EB-449C-9979-B5E66912AD27}" sibTransId="{BF1CBFD4-1CB4-490A-8DBA-C1F02A3CF012}"/>
    <dgm:cxn modelId="{32BBB346-819E-47B4-8758-1A724F191B2C}" type="presOf" srcId="{0D5862C2-0571-4B3A-A244-244130538E61}" destId="{EB585814-74A4-4EA9-AD1E-408A03B0CD2C}" srcOrd="0" destOrd="0" presId="urn:microsoft.com/office/officeart/2005/8/layout/default"/>
    <dgm:cxn modelId="{A6925647-FD69-4F30-825B-5CA5F24E3EE9}" type="presOf" srcId="{741964BB-7B6E-40C7-9929-CE8D90584870}" destId="{4C3171CF-32C1-4D42-8E08-B2D4727EB550}" srcOrd="0" destOrd="0" presId="urn:microsoft.com/office/officeart/2005/8/layout/default"/>
    <dgm:cxn modelId="{B678B04A-8FDB-49AB-9487-48E4E00964AC}" type="presOf" srcId="{3E5DC23A-4483-4ED8-AF02-76749697B98B}" destId="{87417318-C76F-47A7-BA3C-57728C94B161}" srcOrd="0" destOrd="0" presId="urn:microsoft.com/office/officeart/2005/8/layout/default"/>
    <dgm:cxn modelId="{A8417C6F-4FCA-4DA3-BD90-4D44EFB79148}" type="presOf" srcId="{9064BEAE-1BC0-4751-A872-E4317F99D5B5}" destId="{4480B400-A5A4-4EAC-9DAC-62FD98246912}" srcOrd="0" destOrd="0" presId="urn:microsoft.com/office/officeart/2005/8/layout/default"/>
    <dgm:cxn modelId="{47EFF76F-7DF5-4DC7-8867-E539C1B63BC6}" srcId="{A30B81D3-3680-460E-B7B4-59388101F42A}" destId="{3E5DC23A-4483-4ED8-AF02-76749697B98B}" srcOrd="1" destOrd="0" parTransId="{AB266438-15DB-46CB-8532-187544FE5479}" sibTransId="{58272A7F-9003-43CE-986B-3B596FCCD15B}"/>
    <dgm:cxn modelId="{36377172-D34C-4D48-A681-78501DFCD52A}" type="presOf" srcId="{CC778D5F-B09C-436D-8C87-B9A53655F4B2}" destId="{6BA589AD-0850-4A80-8153-572952D85C5D}" srcOrd="0" destOrd="0" presId="urn:microsoft.com/office/officeart/2005/8/layout/default"/>
    <dgm:cxn modelId="{E068FC58-D839-44FC-88E6-4157A94C0634}" srcId="{A30B81D3-3680-460E-B7B4-59388101F42A}" destId="{9064BEAE-1BC0-4751-A872-E4317F99D5B5}" srcOrd="4" destOrd="0" parTransId="{6F80DD2D-307E-4C40-A0A8-F55BEF42F3D3}" sibTransId="{AA20E819-6303-448F-BC02-E17BB1D4C43C}"/>
    <dgm:cxn modelId="{E2699D89-46BC-414F-BBAF-AB6B5BF7C88B}" srcId="{A30B81D3-3680-460E-B7B4-59388101F42A}" destId="{CC778D5F-B09C-436D-8C87-B9A53655F4B2}" srcOrd="3" destOrd="0" parTransId="{4F27440B-FF64-405B-9367-3E3BBB3A9A4B}" sibTransId="{06E89CC2-3ED8-4445-BC51-C089AB92BDFB}"/>
    <dgm:cxn modelId="{2062BC99-ED80-4339-9499-4A423833EFB2}" type="presOf" srcId="{0A2F42C7-7287-4B13-B97D-1A64786F5CAA}" destId="{81EBD4B4-1136-4F84-B268-0DFD2E13EA2E}" srcOrd="0" destOrd="0" presId="urn:microsoft.com/office/officeart/2005/8/layout/default"/>
    <dgm:cxn modelId="{17B55AAC-001B-41C2-AD40-67FCE02E2080}" srcId="{A30B81D3-3680-460E-B7B4-59388101F42A}" destId="{69ED049A-BEBC-4A97-AD23-505405B2809C}" srcOrd="6" destOrd="0" parTransId="{98BF82D1-505D-4C24-9C9C-A51331974ADD}" sibTransId="{11A2863D-99A9-45FB-9214-3D94A68B68C9}"/>
    <dgm:cxn modelId="{A19096BC-7108-444D-9DD7-47188CBE420C}" srcId="{A30B81D3-3680-460E-B7B4-59388101F42A}" destId="{0A2F42C7-7287-4B13-B97D-1A64786F5CAA}" srcOrd="5" destOrd="0" parTransId="{51F3C955-D635-4C7B-A9D3-127935954ECA}" sibTransId="{15C82749-F69A-4C13-A18D-5D7233F6B84A}"/>
    <dgm:cxn modelId="{8E2251D5-F0E1-4553-B087-6ED0357316F0}" srcId="{A30B81D3-3680-460E-B7B4-59388101F42A}" destId="{0D5442AE-E8DA-4236-B259-1B8584C6B3F5}" srcOrd="9" destOrd="0" parTransId="{45978D92-9737-4088-BEF3-01709AF491D6}" sibTransId="{D00699D3-EA21-41A7-BEF7-BB4D2034E9D9}"/>
    <dgm:cxn modelId="{458295D7-D297-4909-9B5A-1F559F11AA6F}" type="presOf" srcId="{C17A0313-EB7F-4130-97ED-44894A0C831A}" destId="{8C317902-6030-4F06-A252-76603EEA0223}" srcOrd="0" destOrd="0" presId="urn:microsoft.com/office/officeart/2005/8/layout/default"/>
    <dgm:cxn modelId="{6FFE32DB-47C5-48CD-B664-2FC953D01DFF}" type="presOf" srcId="{A30B81D3-3680-460E-B7B4-59388101F42A}" destId="{0D3082C4-5187-44BA-8A0F-2D6305D56CB2}" srcOrd="0" destOrd="0" presId="urn:microsoft.com/office/officeart/2005/8/layout/default"/>
    <dgm:cxn modelId="{5146B1DD-F86D-4359-8F31-D348E1A64B4E}" type="presOf" srcId="{D07AB257-D8DD-4D2C-85F9-28A7D1D688A9}" destId="{B861C351-DFCA-4056-B76B-000FD72BBF77}" srcOrd="0" destOrd="0" presId="urn:microsoft.com/office/officeart/2005/8/layout/default"/>
    <dgm:cxn modelId="{A4CF5DE8-25D6-4EE1-AD49-A22DBEC7D872}" srcId="{A30B81D3-3680-460E-B7B4-59388101F42A}" destId="{741964BB-7B6E-40C7-9929-CE8D90584870}" srcOrd="7" destOrd="0" parTransId="{1971287B-9ABC-454D-B182-87F4800E61D4}" sibTransId="{1F57AF38-A753-4327-AEC7-BA8A582AE0D0}"/>
    <dgm:cxn modelId="{D0ED8FFC-357E-4932-9627-55802EE0A5FB}" srcId="{A30B81D3-3680-460E-B7B4-59388101F42A}" destId="{0D5862C2-0571-4B3A-A244-244130538E61}" srcOrd="2" destOrd="0" parTransId="{26D673A2-7DE4-42A2-8277-003547268D2E}" sibTransId="{26FD3B4D-D753-4314-B111-56E298114AB6}"/>
    <dgm:cxn modelId="{D83199E6-6B5A-47DC-A665-347859209AE3}" type="presParOf" srcId="{0D3082C4-5187-44BA-8A0F-2D6305D56CB2}" destId="{8C317902-6030-4F06-A252-76603EEA0223}" srcOrd="0" destOrd="0" presId="urn:microsoft.com/office/officeart/2005/8/layout/default"/>
    <dgm:cxn modelId="{641679C8-A2E5-453F-8254-2432FDFD6DF0}" type="presParOf" srcId="{0D3082C4-5187-44BA-8A0F-2D6305D56CB2}" destId="{75F9B10C-6C4D-4456-A7F8-BF3C607E644B}" srcOrd="1" destOrd="0" presId="urn:microsoft.com/office/officeart/2005/8/layout/default"/>
    <dgm:cxn modelId="{C2A34AE8-B5BA-4B98-9B8B-5308DE068268}" type="presParOf" srcId="{0D3082C4-5187-44BA-8A0F-2D6305D56CB2}" destId="{87417318-C76F-47A7-BA3C-57728C94B161}" srcOrd="2" destOrd="0" presId="urn:microsoft.com/office/officeart/2005/8/layout/default"/>
    <dgm:cxn modelId="{A1057705-3915-4182-A4F1-80DB4E9EC7FA}" type="presParOf" srcId="{0D3082C4-5187-44BA-8A0F-2D6305D56CB2}" destId="{C9E5EC31-1F09-4E8A-8E8F-E10C9803FC3A}" srcOrd="3" destOrd="0" presId="urn:microsoft.com/office/officeart/2005/8/layout/default"/>
    <dgm:cxn modelId="{67666A3F-1F5B-4F4B-8AD7-20B0D9F0A2E2}" type="presParOf" srcId="{0D3082C4-5187-44BA-8A0F-2D6305D56CB2}" destId="{EB585814-74A4-4EA9-AD1E-408A03B0CD2C}" srcOrd="4" destOrd="0" presId="urn:microsoft.com/office/officeart/2005/8/layout/default"/>
    <dgm:cxn modelId="{212FBC21-0165-4E1F-8944-5AEA6F792239}" type="presParOf" srcId="{0D3082C4-5187-44BA-8A0F-2D6305D56CB2}" destId="{4C6D261B-993B-4DDB-8B0F-D6F54423DDEB}" srcOrd="5" destOrd="0" presId="urn:microsoft.com/office/officeart/2005/8/layout/default"/>
    <dgm:cxn modelId="{DA16D664-BA8A-43B6-8785-CC673CCF930A}" type="presParOf" srcId="{0D3082C4-5187-44BA-8A0F-2D6305D56CB2}" destId="{6BA589AD-0850-4A80-8153-572952D85C5D}" srcOrd="6" destOrd="0" presId="urn:microsoft.com/office/officeart/2005/8/layout/default"/>
    <dgm:cxn modelId="{F9231081-717A-4EEE-8B32-6E0307D6ECBB}" type="presParOf" srcId="{0D3082C4-5187-44BA-8A0F-2D6305D56CB2}" destId="{D466516F-203C-43EF-A4CC-10B86DE28248}" srcOrd="7" destOrd="0" presId="urn:microsoft.com/office/officeart/2005/8/layout/default"/>
    <dgm:cxn modelId="{73C71E26-E4BC-47A9-8CFB-168F2663EAE6}" type="presParOf" srcId="{0D3082C4-5187-44BA-8A0F-2D6305D56CB2}" destId="{4480B400-A5A4-4EAC-9DAC-62FD98246912}" srcOrd="8" destOrd="0" presId="urn:microsoft.com/office/officeart/2005/8/layout/default"/>
    <dgm:cxn modelId="{A502656C-1594-44AA-A739-FBA0B356F013}" type="presParOf" srcId="{0D3082C4-5187-44BA-8A0F-2D6305D56CB2}" destId="{B353AE29-79C9-49FB-8893-0EE51F4CF883}" srcOrd="9" destOrd="0" presId="urn:microsoft.com/office/officeart/2005/8/layout/default"/>
    <dgm:cxn modelId="{DFA31DAA-5CC3-49F3-A53E-DCE328425D13}" type="presParOf" srcId="{0D3082C4-5187-44BA-8A0F-2D6305D56CB2}" destId="{81EBD4B4-1136-4F84-B268-0DFD2E13EA2E}" srcOrd="10" destOrd="0" presId="urn:microsoft.com/office/officeart/2005/8/layout/default"/>
    <dgm:cxn modelId="{897738BA-2E02-424E-BA0A-DDA46441273D}" type="presParOf" srcId="{0D3082C4-5187-44BA-8A0F-2D6305D56CB2}" destId="{0920C0DD-3B06-4410-A4C4-DE7C3B896C06}" srcOrd="11" destOrd="0" presId="urn:microsoft.com/office/officeart/2005/8/layout/default"/>
    <dgm:cxn modelId="{C7259C7F-5CD9-43A1-81EE-F852890E3D04}" type="presParOf" srcId="{0D3082C4-5187-44BA-8A0F-2D6305D56CB2}" destId="{2F815AEE-BD41-48CB-9037-C8654CAE30BF}" srcOrd="12" destOrd="0" presId="urn:microsoft.com/office/officeart/2005/8/layout/default"/>
    <dgm:cxn modelId="{FFDE3F84-0D19-401A-BF24-ED6EC8B4C1FA}" type="presParOf" srcId="{0D3082C4-5187-44BA-8A0F-2D6305D56CB2}" destId="{7C4AC665-6E62-4F77-AD61-E42690C9582F}" srcOrd="13" destOrd="0" presId="urn:microsoft.com/office/officeart/2005/8/layout/default"/>
    <dgm:cxn modelId="{8821B868-5AF0-4672-B0E7-38FD1C912B67}" type="presParOf" srcId="{0D3082C4-5187-44BA-8A0F-2D6305D56CB2}" destId="{4C3171CF-32C1-4D42-8E08-B2D4727EB550}" srcOrd="14" destOrd="0" presId="urn:microsoft.com/office/officeart/2005/8/layout/default"/>
    <dgm:cxn modelId="{24B6FD12-4208-41D8-85DB-0C935625E680}" type="presParOf" srcId="{0D3082C4-5187-44BA-8A0F-2D6305D56CB2}" destId="{DD20EC23-D5A4-4D5E-B049-68A903489D2F}" srcOrd="15" destOrd="0" presId="urn:microsoft.com/office/officeart/2005/8/layout/default"/>
    <dgm:cxn modelId="{1F605A92-0084-4D2C-A59C-3BE019654B21}" type="presParOf" srcId="{0D3082C4-5187-44BA-8A0F-2D6305D56CB2}" destId="{B861C351-DFCA-4056-B76B-000FD72BBF77}" srcOrd="16" destOrd="0" presId="urn:microsoft.com/office/officeart/2005/8/layout/default"/>
    <dgm:cxn modelId="{3722F700-0585-4133-A18E-ACA6B474237D}" type="presParOf" srcId="{0D3082C4-5187-44BA-8A0F-2D6305D56CB2}" destId="{EE7E8D79-A1EA-4265-BFCA-7245A94D1B22}" srcOrd="17" destOrd="0" presId="urn:microsoft.com/office/officeart/2005/8/layout/default"/>
    <dgm:cxn modelId="{609CC1DE-75EA-4F76-ACAB-DDFFA07819B0}" type="presParOf" srcId="{0D3082C4-5187-44BA-8A0F-2D6305D56CB2}" destId="{E3C23209-782C-458B-B401-653D34F938C4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6D65CF-9D03-4FF0-82FF-9957A388A4C1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A962852B-30A0-4E30-8848-BC2AD9B832B7}">
      <dgm:prSet phldrT="[Texto]"/>
      <dgm:spPr/>
      <dgm:t>
        <a:bodyPr/>
        <a:lstStyle/>
        <a:p>
          <a:r>
            <a:rPr lang="es-CO" dirty="0">
              <a:solidFill>
                <a:schemeClr val="tx1"/>
              </a:solidFill>
            </a:rPr>
            <a:t>Apoyo Financiero</a:t>
          </a:r>
        </a:p>
      </dgm:t>
    </dgm:pt>
    <dgm:pt modelId="{4E2166B8-18D0-4EB1-86E7-AAF4787F9662}" type="parTrans" cxnId="{FB42E4F9-F218-4A39-9F47-D65DFA89A451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FC7B6D0A-79A7-43B6-AB96-853BA21A50E1}" type="sibTrans" cxnId="{FB42E4F9-F218-4A39-9F47-D65DFA89A451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AABFDA45-762E-49E7-982E-AC93C4DA241D}">
      <dgm:prSet phldrT="[Texto]" custT="1"/>
      <dgm:spPr/>
      <dgm:t>
        <a:bodyPr/>
        <a:lstStyle/>
        <a:p>
          <a:r>
            <a:rPr lang="es-CO" sz="2200" dirty="0">
              <a:solidFill>
                <a:schemeClr val="tx1"/>
              </a:solidFill>
            </a:rPr>
            <a:t>Contabilidad</a:t>
          </a:r>
        </a:p>
      </dgm:t>
    </dgm:pt>
    <dgm:pt modelId="{F536BA40-DBB0-4D1C-8925-1FE9F7EE6F68}" type="parTrans" cxnId="{16D7CE21-E381-49FA-9BE9-4D3AB50F5075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67A51EB6-9A36-4D51-A19A-208A1137B179}" type="sibTrans" cxnId="{16D7CE21-E381-49FA-9BE9-4D3AB50F5075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2D6A2A73-7141-4765-988F-BC56C5E1DF20}">
      <dgm:prSet phldrT="[Texto]" custT="1"/>
      <dgm:spPr/>
      <dgm:t>
        <a:bodyPr/>
        <a:lstStyle/>
        <a:p>
          <a:r>
            <a:rPr lang="es-CO" sz="2200" dirty="0">
              <a:solidFill>
                <a:schemeClr val="tx1"/>
              </a:solidFill>
            </a:rPr>
            <a:t>Presupuesto anual de fondos de servicios educativos</a:t>
          </a:r>
        </a:p>
      </dgm:t>
    </dgm:pt>
    <dgm:pt modelId="{C9E6E92D-E1CE-43AA-AA00-D35B55CD9662}" type="parTrans" cxnId="{6883BF61-40A2-4DEF-A765-81F1FA86EEB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DE08D0C8-DA42-4236-8FA9-47CA352A3102}" type="sibTrans" cxnId="{6883BF61-40A2-4DEF-A765-81F1FA86EEBC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AA74B1F8-B0EE-4737-9EF1-DDB9A4909DD8}">
      <dgm:prSet phldrT="[Texto]" custT="1"/>
      <dgm:spPr/>
      <dgm:t>
        <a:bodyPr/>
        <a:lstStyle/>
        <a:p>
          <a:r>
            <a:rPr lang="es-CO" sz="2200">
              <a:solidFill>
                <a:schemeClr val="tx1"/>
              </a:solidFill>
            </a:rPr>
            <a:t>Ingresos y gastos</a:t>
          </a:r>
          <a:endParaRPr lang="es-CO" sz="2200" dirty="0">
            <a:solidFill>
              <a:schemeClr val="tx1"/>
            </a:solidFill>
          </a:endParaRPr>
        </a:p>
      </dgm:t>
    </dgm:pt>
    <dgm:pt modelId="{E3A37420-7954-4084-B34C-083151439270}" type="parTrans" cxnId="{B23ABCBF-C251-4849-A14C-CACA526F822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E785CEF1-68EF-4695-80E5-E189260A41EE}" type="sibTrans" cxnId="{B23ABCBF-C251-4849-A14C-CACA526F822D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00097E1B-FB7C-4344-A80A-E60F0F6FC5B6}">
      <dgm:prSet phldrT="[Texto]" custT="1"/>
      <dgm:spPr/>
      <dgm:t>
        <a:bodyPr/>
        <a:lstStyle/>
        <a:p>
          <a:r>
            <a:rPr lang="es-CO" sz="2200">
              <a:solidFill>
                <a:schemeClr val="tx1"/>
              </a:solidFill>
            </a:rPr>
            <a:t>Control fiscal</a:t>
          </a:r>
          <a:endParaRPr lang="es-CO" sz="2200" dirty="0">
            <a:solidFill>
              <a:schemeClr val="tx1"/>
            </a:solidFill>
          </a:endParaRPr>
        </a:p>
      </dgm:t>
    </dgm:pt>
    <dgm:pt modelId="{6F8D2CEB-D9B1-4784-B2C9-17FA4DAEE8FD}" type="parTrans" cxnId="{D0ED24AF-A53E-44DF-9F8E-B10A279098D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4C5ED2A3-E616-4AAE-B49C-953CEF5930BD}" type="sibTrans" cxnId="{D0ED24AF-A53E-44DF-9F8E-B10A279098D7}">
      <dgm:prSet/>
      <dgm:spPr/>
      <dgm:t>
        <a:bodyPr/>
        <a:lstStyle/>
        <a:p>
          <a:endParaRPr lang="es-CO">
            <a:solidFill>
              <a:schemeClr val="tx1"/>
            </a:solidFill>
          </a:endParaRPr>
        </a:p>
      </dgm:t>
    </dgm:pt>
    <dgm:pt modelId="{38341ACC-E0AC-409B-B658-6BBE8842710B}" type="pres">
      <dgm:prSet presAssocID="{5F6D65CF-9D03-4FF0-82FF-9957A388A4C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BEFFDE4-3795-4619-B68C-00CBBC6A2F32}" type="pres">
      <dgm:prSet presAssocID="{A962852B-30A0-4E30-8848-BC2AD9B832B7}" presName="root1" presStyleCnt="0"/>
      <dgm:spPr/>
    </dgm:pt>
    <dgm:pt modelId="{9CEDBCF8-2670-474D-BD0B-924325088DBA}" type="pres">
      <dgm:prSet presAssocID="{A962852B-30A0-4E30-8848-BC2AD9B832B7}" presName="LevelOneTextNode" presStyleLbl="node0" presStyleIdx="0" presStyleCnt="1" custScaleX="153069">
        <dgm:presLayoutVars>
          <dgm:chPref val="3"/>
        </dgm:presLayoutVars>
      </dgm:prSet>
      <dgm:spPr/>
    </dgm:pt>
    <dgm:pt modelId="{CBB9BCB6-8A50-41C5-975C-944EC74BC8F2}" type="pres">
      <dgm:prSet presAssocID="{A962852B-30A0-4E30-8848-BC2AD9B832B7}" presName="level2hierChild" presStyleCnt="0"/>
      <dgm:spPr/>
    </dgm:pt>
    <dgm:pt modelId="{739CBEAA-7F5B-4F93-BCA6-9D8C4AFD6A7F}" type="pres">
      <dgm:prSet presAssocID="{F536BA40-DBB0-4D1C-8925-1FE9F7EE6F68}" presName="conn2-1" presStyleLbl="parChTrans1D2" presStyleIdx="0" presStyleCnt="4"/>
      <dgm:spPr/>
    </dgm:pt>
    <dgm:pt modelId="{0B898B3C-C921-4ED8-95F1-CCDBB37A3F95}" type="pres">
      <dgm:prSet presAssocID="{F536BA40-DBB0-4D1C-8925-1FE9F7EE6F68}" presName="connTx" presStyleLbl="parChTrans1D2" presStyleIdx="0" presStyleCnt="4"/>
      <dgm:spPr/>
    </dgm:pt>
    <dgm:pt modelId="{13F5D55F-6537-4714-84F7-494A0C648892}" type="pres">
      <dgm:prSet presAssocID="{AABFDA45-762E-49E7-982E-AC93C4DA241D}" presName="root2" presStyleCnt="0"/>
      <dgm:spPr/>
    </dgm:pt>
    <dgm:pt modelId="{67064313-405C-4C05-9840-06DAB07E8323}" type="pres">
      <dgm:prSet presAssocID="{AABFDA45-762E-49E7-982E-AC93C4DA241D}" presName="LevelTwoTextNode" presStyleLbl="node2" presStyleIdx="0" presStyleCnt="4" custScaleX="126474">
        <dgm:presLayoutVars>
          <dgm:chPref val="3"/>
        </dgm:presLayoutVars>
      </dgm:prSet>
      <dgm:spPr/>
    </dgm:pt>
    <dgm:pt modelId="{9D44A35D-B235-4D35-9BD2-EB128086950C}" type="pres">
      <dgm:prSet presAssocID="{AABFDA45-762E-49E7-982E-AC93C4DA241D}" presName="level3hierChild" presStyleCnt="0"/>
      <dgm:spPr/>
    </dgm:pt>
    <dgm:pt modelId="{E245E74E-9769-4CBB-84F4-6FA38C09B53E}" type="pres">
      <dgm:prSet presAssocID="{C9E6E92D-E1CE-43AA-AA00-D35B55CD9662}" presName="conn2-1" presStyleLbl="parChTrans1D2" presStyleIdx="1" presStyleCnt="4"/>
      <dgm:spPr/>
    </dgm:pt>
    <dgm:pt modelId="{82394B10-5B9B-4B26-A994-B73F03D31A4E}" type="pres">
      <dgm:prSet presAssocID="{C9E6E92D-E1CE-43AA-AA00-D35B55CD9662}" presName="connTx" presStyleLbl="parChTrans1D2" presStyleIdx="1" presStyleCnt="4"/>
      <dgm:spPr/>
    </dgm:pt>
    <dgm:pt modelId="{CC61A2BD-49E6-42DA-9954-4A8EEF0CE066}" type="pres">
      <dgm:prSet presAssocID="{2D6A2A73-7141-4765-988F-BC56C5E1DF20}" presName="root2" presStyleCnt="0"/>
      <dgm:spPr/>
    </dgm:pt>
    <dgm:pt modelId="{C5C482C6-219E-4E4C-AA10-C979FE90713D}" type="pres">
      <dgm:prSet presAssocID="{2D6A2A73-7141-4765-988F-BC56C5E1DF20}" presName="LevelTwoTextNode" presStyleLbl="node2" presStyleIdx="1" presStyleCnt="4" custScaleX="126812">
        <dgm:presLayoutVars>
          <dgm:chPref val="3"/>
        </dgm:presLayoutVars>
      </dgm:prSet>
      <dgm:spPr/>
    </dgm:pt>
    <dgm:pt modelId="{A5EE3395-32F8-4B26-A9CC-E282C2E3103F}" type="pres">
      <dgm:prSet presAssocID="{2D6A2A73-7141-4765-988F-BC56C5E1DF20}" presName="level3hierChild" presStyleCnt="0"/>
      <dgm:spPr/>
    </dgm:pt>
    <dgm:pt modelId="{0809F235-1C19-4E37-A073-8F8763F8B3AD}" type="pres">
      <dgm:prSet presAssocID="{E3A37420-7954-4084-B34C-083151439270}" presName="conn2-1" presStyleLbl="parChTrans1D2" presStyleIdx="2" presStyleCnt="4"/>
      <dgm:spPr/>
    </dgm:pt>
    <dgm:pt modelId="{2B69EDB3-13FB-47CC-A89C-B15C5D9D7C76}" type="pres">
      <dgm:prSet presAssocID="{E3A37420-7954-4084-B34C-083151439270}" presName="connTx" presStyleLbl="parChTrans1D2" presStyleIdx="2" presStyleCnt="4"/>
      <dgm:spPr/>
    </dgm:pt>
    <dgm:pt modelId="{5E9CC010-C8E6-43E5-9370-6B04964462C9}" type="pres">
      <dgm:prSet presAssocID="{AA74B1F8-B0EE-4737-9EF1-DDB9A4909DD8}" presName="root2" presStyleCnt="0"/>
      <dgm:spPr/>
    </dgm:pt>
    <dgm:pt modelId="{8BC5138F-F69A-407A-B945-DA2364B55011}" type="pres">
      <dgm:prSet presAssocID="{AA74B1F8-B0EE-4737-9EF1-DDB9A4909DD8}" presName="LevelTwoTextNode" presStyleLbl="node2" presStyleIdx="2" presStyleCnt="4" custScaleX="126156">
        <dgm:presLayoutVars>
          <dgm:chPref val="3"/>
        </dgm:presLayoutVars>
      </dgm:prSet>
      <dgm:spPr/>
    </dgm:pt>
    <dgm:pt modelId="{6E8F0123-5058-4D5D-86CC-606889DE3C85}" type="pres">
      <dgm:prSet presAssocID="{AA74B1F8-B0EE-4737-9EF1-DDB9A4909DD8}" presName="level3hierChild" presStyleCnt="0"/>
      <dgm:spPr/>
    </dgm:pt>
    <dgm:pt modelId="{B1A3239B-BD52-481E-A7FC-2537153997F6}" type="pres">
      <dgm:prSet presAssocID="{6F8D2CEB-D9B1-4784-B2C9-17FA4DAEE8FD}" presName="conn2-1" presStyleLbl="parChTrans1D2" presStyleIdx="3" presStyleCnt="4"/>
      <dgm:spPr/>
    </dgm:pt>
    <dgm:pt modelId="{B3E41128-929D-4268-8AC9-39C0E8DF1867}" type="pres">
      <dgm:prSet presAssocID="{6F8D2CEB-D9B1-4784-B2C9-17FA4DAEE8FD}" presName="connTx" presStyleLbl="parChTrans1D2" presStyleIdx="3" presStyleCnt="4"/>
      <dgm:spPr/>
    </dgm:pt>
    <dgm:pt modelId="{6398F80B-772C-4F74-A83E-76343F42AFA6}" type="pres">
      <dgm:prSet presAssocID="{00097E1B-FB7C-4344-A80A-E60F0F6FC5B6}" presName="root2" presStyleCnt="0"/>
      <dgm:spPr/>
    </dgm:pt>
    <dgm:pt modelId="{976D5041-F553-4E12-83F0-8FB516EE9770}" type="pres">
      <dgm:prSet presAssocID="{00097E1B-FB7C-4344-A80A-E60F0F6FC5B6}" presName="LevelTwoTextNode" presStyleLbl="node2" presStyleIdx="3" presStyleCnt="4" custScaleX="127391">
        <dgm:presLayoutVars>
          <dgm:chPref val="3"/>
        </dgm:presLayoutVars>
      </dgm:prSet>
      <dgm:spPr/>
    </dgm:pt>
    <dgm:pt modelId="{8C841147-1E45-473B-9E80-80BB134C7E58}" type="pres">
      <dgm:prSet presAssocID="{00097E1B-FB7C-4344-A80A-E60F0F6FC5B6}" presName="level3hierChild" presStyleCnt="0"/>
      <dgm:spPr/>
    </dgm:pt>
  </dgm:ptLst>
  <dgm:cxnLst>
    <dgm:cxn modelId="{651C291F-F22B-4CF6-8DF5-D031906E97D8}" type="presOf" srcId="{C9E6E92D-E1CE-43AA-AA00-D35B55CD9662}" destId="{82394B10-5B9B-4B26-A994-B73F03D31A4E}" srcOrd="1" destOrd="0" presId="urn:microsoft.com/office/officeart/2008/layout/HorizontalMultiLevelHierarchy"/>
    <dgm:cxn modelId="{16D7CE21-E381-49FA-9BE9-4D3AB50F5075}" srcId="{A962852B-30A0-4E30-8848-BC2AD9B832B7}" destId="{AABFDA45-762E-49E7-982E-AC93C4DA241D}" srcOrd="0" destOrd="0" parTransId="{F536BA40-DBB0-4D1C-8925-1FE9F7EE6F68}" sibTransId="{67A51EB6-9A36-4D51-A19A-208A1137B179}"/>
    <dgm:cxn modelId="{6A20A32B-8505-4483-9D29-9E216EC1C3E8}" type="presOf" srcId="{2D6A2A73-7141-4765-988F-BC56C5E1DF20}" destId="{C5C482C6-219E-4E4C-AA10-C979FE90713D}" srcOrd="0" destOrd="0" presId="urn:microsoft.com/office/officeart/2008/layout/HorizontalMultiLevelHierarchy"/>
    <dgm:cxn modelId="{D2603860-1701-4F0E-A58B-9D17BEB06A8E}" type="presOf" srcId="{6F8D2CEB-D9B1-4784-B2C9-17FA4DAEE8FD}" destId="{B3E41128-929D-4268-8AC9-39C0E8DF1867}" srcOrd="1" destOrd="0" presId="urn:microsoft.com/office/officeart/2008/layout/HorizontalMultiLevelHierarchy"/>
    <dgm:cxn modelId="{6883BF61-40A2-4DEF-A765-81F1FA86EEBC}" srcId="{A962852B-30A0-4E30-8848-BC2AD9B832B7}" destId="{2D6A2A73-7141-4765-988F-BC56C5E1DF20}" srcOrd="1" destOrd="0" parTransId="{C9E6E92D-E1CE-43AA-AA00-D35B55CD9662}" sibTransId="{DE08D0C8-DA42-4236-8FA9-47CA352A3102}"/>
    <dgm:cxn modelId="{382C4D42-4CF8-432F-8B23-F3E8FCBED033}" type="presOf" srcId="{AA74B1F8-B0EE-4737-9EF1-DDB9A4909DD8}" destId="{8BC5138F-F69A-407A-B945-DA2364B55011}" srcOrd="0" destOrd="0" presId="urn:microsoft.com/office/officeart/2008/layout/HorizontalMultiLevelHierarchy"/>
    <dgm:cxn modelId="{62894B6A-CBDF-425F-B64F-D77B6A8C0AF1}" type="presOf" srcId="{AABFDA45-762E-49E7-982E-AC93C4DA241D}" destId="{67064313-405C-4C05-9840-06DAB07E8323}" srcOrd="0" destOrd="0" presId="urn:microsoft.com/office/officeart/2008/layout/HorizontalMultiLevelHierarchy"/>
    <dgm:cxn modelId="{C17E6B6C-7B2B-4662-8EF1-C19917700F16}" type="presOf" srcId="{00097E1B-FB7C-4344-A80A-E60F0F6FC5B6}" destId="{976D5041-F553-4E12-83F0-8FB516EE9770}" srcOrd="0" destOrd="0" presId="urn:microsoft.com/office/officeart/2008/layout/HorizontalMultiLevelHierarchy"/>
    <dgm:cxn modelId="{F9BFFA83-0CCD-447B-BC47-758E5A1B25C6}" type="presOf" srcId="{E3A37420-7954-4084-B34C-083151439270}" destId="{2B69EDB3-13FB-47CC-A89C-B15C5D9D7C76}" srcOrd="1" destOrd="0" presId="urn:microsoft.com/office/officeart/2008/layout/HorizontalMultiLevelHierarchy"/>
    <dgm:cxn modelId="{08AFD688-6454-488B-93BD-188362809121}" type="presOf" srcId="{6F8D2CEB-D9B1-4784-B2C9-17FA4DAEE8FD}" destId="{B1A3239B-BD52-481E-A7FC-2537153997F6}" srcOrd="0" destOrd="0" presId="urn:microsoft.com/office/officeart/2008/layout/HorizontalMultiLevelHierarchy"/>
    <dgm:cxn modelId="{BC327AA4-1341-40D2-8171-39728CD85396}" type="presOf" srcId="{E3A37420-7954-4084-B34C-083151439270}" destId="{0809F235-1C19-4E37-A073-8F8763F8B3AD}" srcOrd="0" destOrd="0" presId="urn:microsoft.com/office/officeart/2008/layout/HorizontalMultiLevelHierarchy"/>
    <dgm:cxn modelId="{D0ED24AF-A53E-44DF-9F8E-B10A279098D7}" srcId="{A962852B-30A0-4E30-8848-BC2AD9B832B7}" destId="{00097E1B-FB7C-4344-A80A-E60F0F6FC5B6}" srcOrd="3" destOrd="0" parTransId="{6F8D2CEB-D9B1-4784-B2C9-17FA4DAEE8FD}" sibTransId="{4C5ED2A3-E616-4AAE-B49C-953CEF5930BD}"/>
    <dgm:cxn modelId="{7FB0F0B7-ED29-4B40-8C58-F29F3D41139A}" type="presOf" srcId="{C9E6E92D-E1CE-43AA-AA00-D35B55CD9662}" destId="{E245E74E-9769-4CBB-84F4-6FA38C09B53E}" srcOrd="0" destOrd="0" presId="urn:microsoft.com/office/officeart/2008/layout/HorizontalMultiLevelHierarchy"/>
    <dgm:cxn modelId="{82335BBB-1650-4664-B089-B402F7C5A080}" type="presOf" srcId="{5F6D65CF-9D03-4FF0-82FF-9957A388A4C1}" destId="{38341ACC-E0AC-409B-B658-6BBE8842710B}" srcOrd="0" destOrd="0" presId="urn:microsoft.com/office/officeart/2008/layout/HorizontalMultiLevelHierarchy"/>
    <dgm:cxn modelId="{B23ABCBF-C251-4849-A14C-CACA526F822D}" srcId="{A962852B-30A0-4E30-8848-BC2AD9B832B7}" destId="{AA74B1F8-B0EE-4737-9EF1-DDB9A4909DD8}" srcOrd="2" destOrd="0" parTransId="{E3A37420-7954-4084-B34C-083151439270}" sibTransId="{E785CEF1-68EF-4695-80E5-E189260A41EE}"/>
    <dgm:cxn modelId="{7A3C28C0-9734-4608-BB33-759374A8E6DC}" type="presOf" srcId="{F536BA40-DBB0-4D1C-8925-1FE9F7EE6F68}" destId="{0B898B3C-C921-4ED8-95F1-CCDBB37A3F95}" srcOrd="1" destOrd="0" presId="urn:microsoft.com/office/officeart/2008/layout/HorizontalMultiLevelHierarchy"/>
    <dgm:cxn modelId="{0E3CD3D6-90DB-4CFE-B610-6B1954F749BB}" type="presOf" srcId="{A962852B-30A0-4E30-8848-BC2AD9B832B7}" destId="{9CEDBCF8-2670-474D-BD0B-924325088DBA}" srcOrd="0" destOrd="0" presId="urn:microsoft.com/office/officeart/2008/layout/HorizontalMultiLevelHierarchy"/>
    <dgm:cxn modelId="{67AE90E4-DF76-44AE-BCA0-58CEA09388A5}" type="presOf" srcId="{F536BA40-DBB0-4D1C-8925-1FE9F7EE6F68}" destId="{739CBEAA-7F5B-4F93-BCA6-9D8C4AFD6A7F}" srcOrd="0" destOrd="0" presId="urn:microsoft.com/office/officeart/2008/layout/HorizontalMultiLevelHierarchy"/>
    <dgm:cxn modelId="{FB42E4F9-F218-4A39-9F47-D65DFA89A451}" srcId="{5F6D65CF-9D03-4FF0-82FF-9957A388A4C1}" destId="{A962852B-30A0-4E30-8848-BC2AD9B832B7}" srcOrd="0" destOrd="0" parTransId="{4E2166B8-18D0-4EB1-86E7-AAF4787F9662}" sibTransId="{FC7B6D0A-79A7-43B6-AB96-853BA21A50E1}"/>
    <dgm:cxn modelId="{2A31F270-88DE-4CA0-AB28-26CF9F1A21B7}" type="presParOf" srcId="{38341ACC-E0AC-409B-B658-6BBE8842710B}" destId="{0BEFFDE4-3795-4619-B68C-00CBBC6A2F32}" srcOrd="0" destOrd="0" presId="urn:microsoft.com/office/officeart/2008/layout/HorizontalMultiLevelHierarchy"/>
    <dgm:cxn modelId="{83373E34-A78B-4B22-8229-35869A0407EE}" type="presParOf" srcId="{0BEFFDE4-3795-4619-B68C-00CBBC6A2F32}" destId="{9CEDBCF8-2670-474D-BD0B-924325088DBA}" srcOrd="0" destOrd="0" presId="urn:microsoft.com/office/officeart/2008/layout/HorizontalMultiLevelHierarchy"/>
    <dgm:cxn modelId="{A4BF6CCF-A38C-4110-96C5-52D5FC036D92}" type="presParOf" srcId="{0BEFFDE4-3795-4619-B68C-00CBBC6A2F32}" destId="{CBB9BCB6-8A50-41C5-975C-944EC74BC8F2}" srcOrd="1" destOrd="0" presId="urn:microsoft.com/office/officeart/2008/layout/HorizontalMultiLevelHierarchy"/>
    <dgm:cxn modelId="{DCE94B12-5ACB-460E-80F3-6CC752F264DC}" type="presParOf" srcId="{CBB9BCB6-8A50-41C5-975C-944EC74BC8F2}" destId="{739CBEAA-7F5B-4F93-BCA6-9D8C4AFD6A7F}" srcOrd="0" destOrd="0" presId="urn:microsoft.com/office/officeart/2008/layout/HorizontalMultiLevelHierarchy"/>
    <dgm:cxn modelId="{56921FE3-78AF-40E0-A4E7-4ADDA3D4564C}" type="presParOf" srcId="{739CBEAA-7F5B-4F93-BCA6-9D8C4AFD6A7F}" destId="{0B898B3C-C921-4ED8-95F1-CCDBB37A3F95}" srcOrd="0" destOrd="0" presId="urn:microsoft.com/office/officeart/2008/layout/HorizontalMultiLevelHierarchy"/>
    <dgm:cxn modelId="{0A1383FB-A5A7-4FDB-9856-39D72F19D9FF}" type="presParOf" srcId="{CBB9BCB6-8A50-41C5-975C-944EC74BC8F2}" destId="{13F5D55F-6537-4714-84F7-494A0C648892}" srcOrd="1" destOrd="0" presId="urn:microsoft.com/office/officeart/2008/layout/HorizontalMultiLevelHierarchy"/>
    <dgm:cxn modelId="{A6A1C047-42B0-4EB2-B238-C8898A67BBC9}" type="presParOf" srcId="{13F5D55F-6537-4714-84F7-494A0C648892}" destId="{67064313-405C-4C05-9840-06DAB07E8323}" srcOrd="0" destOrd="0" presId="urn:microsoft.com/office/officeart/2008/layout/HorizontalMultiLevelHierarchy"/>
    <dgm:cxn modelId="{EDC29039-83E8-4B10-9AF9-FE1C0102195F}" type="presParOf" srcId="{13F5D55F-6537-4714-84F7-494A0C648892}" destId="{9D44A35D-B235-4D35-9BD2-EB128086950C}" srcOrd="1" destOrd="0" presId="urn:microsoft.com/office/officeart/2008/layout/HorizontalMultiLevelHierarchy"/>
    <dgm:cxn modelId="{72082C11-8D84-435C-B982-7D62BE3D4B40}" type="presParOf" srcId="{CBB9BCB6-8A50-41C5-975C-944EC74BC8F2}" destId="{E245E74E-9769-4CBB-84F4-6FA38C09B53E}" srcOrd="2" destOrd="0" presId="urn:microsoft.com/office/officeart/2008/layout/HorizontalMultiLevelHierarchy"/>
    <dgm:cxn modelId="{15270818-9C25-4D2A-B35C-1E5A415B5510}" type="presParOf" srcId="{E245E74E-9769-4CBB-84F4-6FA38C09B53E}" destId="{82394B10-5B9B-4B26-A994-B73F03D31A4E}" srcOrd="0" destOrd="0" presId="urn:microsoft.com/office/officeart/2008/layout/HorizontalMultiLevelHierarchy"/>
    <dgm:cxn modelId="{C61AA724-DB6A-47A3-A73F-A0FFDB7BB5C0}" type="presParOf" srcId="{CBB9BCB6-8A50-41C5-975C-944EC74BC8F2}" destId="{CC61A2BD-49E6-42DA-9954-4A8EEF0CE066}" srcOrd="3" destOrd="0" presId="urn:microsoft.com/office/officeart/2008/layout/HorizontalMultiLevelHierarchy"/>
    <dgm:cxn modelId="{C721B9D1-2277-472D-B109-0ACED1429709}" type="presParOf" srcId="{CC61A2BD-49E6-42DA-9954-4A8EEF0CE066}" destId="{C5C482C6-219E-4E4C-AA10-C979FE90713D}" srcOrd="0" destOrd="0" presId="urn:microsoft.com/office/officeart/2008/layout/HorizontalMultiLevelHierarchy"/>
    <dgm:cxn modelId="{96456628-0A10-46E4-83DD-F892391C87B8}" type="presParOf" srcId="{CC61A2BD-49E6-42DA-9954-4A8EEF0CE066}" destId="{A5EE3395-32F8-4B26-A9CC-E282C2E3103F}" srcOrd="1" destOrd="0" presId="urn:microsoft.com/office/officeart/2008/layout/HorizontalMultiLevelHierarchy"/>
    <dgm:cxn modelId="{1447A0EE-D418-4994-8756-4B7803E648C9}" type="presParOf" srcId="{CBB9BCB6-8A50-41C5-975C-944EC74BC8F2}" destId="{0809F235-1C19-4E37-A073-8F8763F8B3AD}" srcOrd="4" destOrd="0" presId="urn:microsoft.com/office/officeart/2008/layout/HorizontalMultiLevelHierarchy"/>
    <dgm:cxn modelId="{DA9FEC94-0577-4D31-A806-18DCB9789E18}" type="presParOf" srcId="{0809F235-1C19-4E37-A073-8F8763F8B3AD}" destId="{2B69EDB3-13FB-47CC-A89C-B15C5D9D7C76}" srcOrd="0" destOrd="0" presId="urn:microsoft.com/office/officeart/2008/layout/HorizontalMultiLevelHierarchy"/>
    <dgm:cxn modelId="{BA5A9F3E-BEBB-4F01-8CE1-E82C412BB33E}" type="presParOf" srcId="{CBB9BCB6-8A50-41C5-975C-944EC74BC8F2}" destId="{5E9CC010-C8E6-43E5-9370-6B04964462C9}" srcOrd="5" destOrd="0" presId="urn:microsoft.com/office/officeart/2008/layout/HorizontalMultiLevelHierarchy"/>
    <dgm:cxn modelId="{D964AF7A-6638-4A1C-8909-4A6C472A8133}" type="presParOf" srcId="{5E9CC010-C8E6-43E5-9370-6B04964462C9}" destId="{8BC5138F-F69A-407A-B945-DA2364B55011}" srcOrd="0" destOrd="0" presId="urn:microsoft.com/office/officeart/2008/layout/HorizontalMultiLevelHierarchy"/>
    <dgm:cxn modelId="{F3EABE8B-C821-48C2-916F-8794EC03F2C5}" type="presParOf" srcId="{5E9CC010-C8E6-43E5-9370-6B04964462C9}" destId="{6E8F0123-5058-4D5D-86CC-606889DE3C85}" srcOrd="1" destOrd="0" presId="urn:microsoft.com/office/officeart/2008/layout/HorizontalMultiLevelHierarchy"/>
    <dgm:cxn modelId="{2887D7A8-4CB5-4522-9AAD-E6EA0AE30E9A}" type="presParOf" srcId="{CBB9BCB6-8A50-41C5-975C-944EC74BC8F2}" destId="{B1A3239B-BD52-481E-A7FC-2537153997F6}" srcOrd="6" destOrd="0" presId="urn:microsoft.com/office/officeart/2008/layout/HorizontalMultiLevelHierarchy"/>
    <dgm:cxn modelId="{7824E33E-39D7-4A11-BB4B-26C1196D5273}" type="presParOf" srcId="{B1A3239B-BD52-481E-A7FC-2537153997F6}" destId="{B3E41128-929D-4268-8AC9-39C0E8DF1867}" srcOrd="0" destOrd="0" presId="urn:microsoft.com/office/officeart/2008/layout/HorizontalMultiLevelHierarchy"/>
    <dgm:cxn modelId="{1DED045E-C7EB-4101-9BF7-25A4793665FA}" type="presParOf" srcId="{CBB9BCB6-8A50-41C5-975C-944EC74BC8F2}" destId="{6398F80B-772C-4F74-A83E-76343F42AFA6}" srcOrd="7" destOrd="0" presId="urn:microsoft.com/office/officeart/2008/layout/HorizontalMultiLevelHierarchy"/>
    <dgm:cxn modelId="{8952CDB9-6AB9-40DD-9305-6D8CF8417D13}" type="presParOf" srcId="{6398F80B-772C-4F74-A83E-76343F42AFA6}" destId="{976D5041-F553-4E12-83F0-8FB516EE9770}" srcOrd="0" destOrd="0" presId="urn:microsoft.com/office/officeart/2008/layout/HorizontalMultiLevelHierarchy"/>
    <dgm:cxn modelId="{F03185D2-FF6B-427C-841B-024431C29558}" type="presParOf" srcId="{6398F80B-772C-4F74-A83E-76343F42AFA6}" destId="{8C841147-1E45-473B-9E80-80BB134C7E5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920B12-88FF-48F7-BC3B-7A3428B32CBE}">
      <dsp:nvSpPr>
        <dsp:cNvPr id="0" name=""/>
        <dsp:cNvSpPr/>
      </dsp:nvSpPr>
      <dsp:spPr>
        <a:xfrm>
          <a:off x="1515942" y="1340670"/>
          <a:ext cx="2328335" cy="11641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Apoyo a la gestión académica</a:t>
          </a:r>
        </a:p>
      </dsp:txBody>
      <dsp:txXfrm>
        <a:off x="1550039" y="1374767"/>
        <a:ext cx="2260141" cy="1095973"/>
      </dsp:txXfrm>
    </dsp:sp>
    <dsp:sp modelId="{700B5797-9421-41D0-9AEA-0CF2AF9B668F}">
      <dsp:nvSpPr>
        <dsp:cNvPr id="0" name=""/>
        <dsp:cNvSpPr/>
      </dsp:nvSpPr>
      <dsp:spPr>
        <a:xfrm rot="18289469">
          <a:off x="3494508" y="1226111"/>
          <a:ext cx="163087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630873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4269173" y="1212586"/>
        <a:ext cx="81543" cy="81543"/>
      </dsp:txXfrm>
    </dsp:sp>
    <dsp:sp modelId="{DCF3A975-1E72-4B10-8318-27F11D9EADBD}">
      <dsp:nvSpPr>
        <dsp:cNvPr id="0" name=""/>
        <dsp:cNvSpPr/>
      </dsp:nvSpPr>
      <dsp:spPr>
        <a:xfrm>
          <a:off x="4775612" y="1877"/>
          <a:ext cx="2328335" cy="11641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Proceso de matricula</a:t>
          </a:r>
        </a:p>
      </dsp:txBody>
      <dsp:txXfrm>
        <a:off x="4809709" y="35974"/>
        <a:ext cx="2260141" cy="1095973"/>
      </dsp:txXfrm>
    </dsp:sp>
    <dsp:sp modelId="{CC38E21A-C8A1-4474-9D23-FBDF7539B791}">
      <dsp:nvSpPr>
        <dsp:cNvPr id="0" name=""/>
        <dsp:cNvSpPr/>
      </dsp:nvSpPr>
      <dsp:spPr>
        <a:xfrm>
          <a:off x="3844278" y="1895508"/>
          <a:ext cx="931334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931334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4286662" y="1899471"/>
        <a:ext cx="46566" cy="46566"/>
      </dsp:txXfrm>
    </dsp:sp>
    <dsp:sp modelId="{F60AC325-B4F2-4691-A6DC-6D9A856D5250}">
      <dsp:nvSpPr>
        <dsp:cNvPr id="0" name=""/>
        <dsp:cNvSpPr/>
      </dsp:nvSpPr>
      <dsp:spPr>
        <a:xfrm>
          <a:off x="4775612" y="1340670"/>
          <a:ext cx="2328335" cy="11641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Archivo Académico</a:t>
          </a:r>
        </a:p>
      </dsp:txBody>
      <dsp:txXfrm>
        <a:off x="4809709" y="1374767"/>
        <a:ext cx="2260141" cy="1095973"/>
      </dsp:txXfrm>
    </dsp:sp>
    <dsp:sp modelId="{62DEE3C4-0A59-49B7-9627-B5119F12006E}">
      <dsp:nvSpPr>
        <dsp:cNvPr id="0" name=""/>
        <dsp:cNvSpPr/>
      </dsp:nvSpPr>
      <dsp:spPr>
        <a:xfrm rot="3310531">
          <a:off x="3494508" y="2564904"/>
          <a:ext cx="163087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630873" y="272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4269173" y="2551379"/>
        <a:ext cx="81543" cy="81543"/>
      </dsp:txXfrm>
    </dsp:sp>
    <dsp:sp modelId="{D9EDC4C1-2C59-49FD-8AD4-1C267F418C0B}">
      <dsp:nvSpPr>
        <dsp:cNvPr id="0" name=""/>
        <dsp:cNvSpPr/>
      </dsp:nvSpPr>
      <dsp:spPr>
        <a:xfrm>
          <a:off x="4775612" y="2679463"/>
          <a:ext cx="2328335" cy="11641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Boletín de calificaciones</a:t>
          </a:r>
        </a:p>
      </dsp:txBody>
      <dsp:txXfrm>
        <a:off x="4809709" y="2713560"/>
        <a:ext cx="2260141" cy="10959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07F147-079C-4900-9C59-559DE0905CA6}">
      <dsp:nvSpPr>
        <dsp:cNvPr id="0" name=""/>
        <dsp:cNvSpPr/>
      </dsp:nvSpPr>
      <dsp:spPr>
        <a:xfrm>
          <a:off x="7143" y="145942"/>
          <a:ext cx="2135187" cy="12811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ADMINISTRACIÓN DE LA PLANTA FÍSICA</a:t>
          </a:r>
        </a:p>
      </dsp:txBody>
      <dsp:txXfrm>
        <a:off x="44665" y="183464"/>
        <a:ext cx="2060143" cy="1206068"/>
      </dsp:txXfrm>
    </dsp:sp>
    <dsp:sp modelId="{4DCCA29D-870F-4430-BE3F-1B6D66205CA8}">
      <dsp:nvSpPr>
        <dsp:cNvPr id="0" name=""/>
        <dsp:cNvSpPr/>
      </dsp:nvSpPr>
      <dsp:spPr>
        <a:xfrm>
          <a:off x="2330227" y="521735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>
            <a:solidFill>
              <a:schemeClr val="tx1"/>
            </a:solidFill>
          </a:endParaRPr>
        </a:p>
      </dsp:txBody>
      <dsp:txXfrm>
        <a:off x="2330227" y="627640"/>
        <a:ext cx="316861" cy="317716"/>
      </dsp:txXfrm>
    </dsp:sp>
    <dsp:sp modelId="{BBD24C6B-F1ED-46AA-8BA6-48C567A66EA4}">
      <dsp:nvSpPr>
        <dsp:cNvPr id="0" name=""/>
        <dsp:cNvSpPr/>
      </dsp:nvSpPr>
      <dsp:spPr>
        <a:xfrm>
          <a:off x="2996406" y="145942"/>
          <a:ext cx="2135187" cy="128111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Mantenimiento </a:t>
          </a:r>
        </a:p>
      </dsp:txBody>
      <dsp:txXfrm>
        <a:off x="3033928" y="183464"/>
        <a:ext cx="2060143" cy="1206068"/>
      </dsp:txXfrm>
    </dsp:sp>
    <dsp:sp modelId="{19F970F1-AB5E-4661-94D1-BD739F20D597}">
      <dsp:nvSpPr>
        <dsp:cNvPr id="0" name=""/>
        <dsp:cNvSpPr/>
      </dsp:nvSpPr>
      <dsp:spPr>
        <a:xfrm>
          <a:off x="5319490" y="521735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>
            <a:solidFill>
              <a:schemeClr val="tx1"/>
            </a:solidFill>
          </a:endParaRPr>
        </a:p>
      </dsp:txBody>
      <dsp:txXfrm>
        <a:off x="5319490" y="627640"/>
        <a:ext cx="316861" cy="317716"/>
      </dsp:txXfrm>
    </dsp:sp>
    <dsp:sp modelId="{0926B2F6-15CE-4CD5-9AE8-CE0CF14E98DA}">
      <dsp:nvSpPr>
        <dsp:cNvPr id="0" name=""/>
        <dsp:cNvSpPr/>
      </dsp:nvSpPr>
      <dsp:spPr>
        <a:xfrm>
          <a:off x="5985668" y="145942"/>
          <a:ext cx="2135187" cy="128111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Programa para la adecuación y embellecimiento </a:t>
          </a:r>
        </a:p>
      </dsp:txBody>
      <dsp:txXfrm>
        <a:off x="6023190" y="183464"/>
        <a:ext cx="2060143" cy="1206068"/>
      </dsp:txXfrm>
    </dsp:sp>
    <dsp:sp modelId="{5E7BE3BB-8969-4038-9296-DA770CE68DD3}">
      <dsp:nvSpPr>
        <dsp:cNvPr id="0" name=""/>
        <dsp:cNvSpPr/>
      </dsp:nvSpPr>
      <dsp:spPr>
        <a:xfrm rot="5400000">
          <a:off x="6826932" y="1576517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>
            <a:solidFill>
              <a:schemeClr val="tx1"/>
            </a:solidFill>
          </a:endParaRPr>
        </a:p>
      </dsp:txBody>
      <dsp:txXfrm rot="-5400000">
        <a:off x="6894404" y="1614950"/>
        <a:ext cx="317716" cy="316861"/>
      </dsp:txXfrm>
    </dsp:sp>
    <dsp:sp modelId="{59BD8D3D-8D18-4D7B-A9C5-7C63C52CA006}">
      <dsp:nvSpPr>
        <dsp:cNvPr id="0" name=""/>
        <dsp:cNvSpPr/>
      </dsp:nvSpPr>
      <dsp:spPr>
        <a:xfrm>
          <a:off x="5985668" y="2281129"/>
          <a:ext cx="2135187" cy="128111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Seguimiento al uso de los espacios</a:t>
          </a:r>
        </a:p>
      </dsp:txBody>
      <dsp:txXfrm>
        <a:off x="6023190" y="2318651"/>
        <a:ext cx="2060143" cy="1206068"/>
      </dsp:txXfrm>
    </dsp:sp>
    <dsp:sp modelId="{D0E85D08-46DA-4EFA-8EAD-070528843E17}">
      <dsp:nvSpPr>
        <dsp:cNvPr id="0" name=""/>
        <dsp:cNvSpPr/>
      </dsp:nvSpPr>
      <dsp:spPr>
        <a:xfrm rot="10800000">
          <a:off x="5345112" y="2656922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>
            <a:solidFill>
              <a:schemeClr val="tx1"/>
            </a:solidFill>
          </a:endParaRPr>
        </a:p>
      </dsp:txBody>
      <dsp:txXfrm rot="10800000">
        <a:off x="5480910" y="2762827"/>
        <a:ext cx="316861" cy="317716"/>
      </dsp:txXfrm>
    </dsp:sp>
    <dsp:sp modelId="{4631059F-FA8C-42E6-9DE5-2A0905A8B15E}">
      <dsp:nvSpPr>
        <dsp:cNvPr id="0" name=""/>
        <dsp:cNvSpPr/>
      </dsp:nvSpPr>
      <dsp:spPr>
        <a:xfrm>
          <a:off x="2996406" y="2281129"/>
          <a:ext cx="2135187" cy="128111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Adquisición de los recursos para el aprendizaje</a:t>
          </a:r>
        </a:p>
      </dsp:txBody>
      <dsp:txXfrm>
        <a:off x="3033928" y="2318651"/>
        <a:ext cx="2060143" cy="1206068"/>
      </dsp:txXfrm>
    </dsp:sp>
    <dsp:sp modelId="{12E756A3-6E2D-43A1-A6FA-A2785EF824E7}">
      <dsp:nvSpPr>
        <dsp:cNvPr id="0" name=""/>
        <dsp:cNvSpPr/>
      </dsp:nvSpPr>
      <dsp:spPr>
        <a:xfrm rot="10800000">
          <a:off x="2355850" y="2656922"/>
          <a:ext cx="452659" cy="5295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1500" b="1" kern="1200">
            <a:solidFill>
              <a:schemeClr val="tx1"/>
            </a:solidFill>
          </a:endParaRPr>
        </a:p>
      </dsp:txBody>
      <dsp:txXfrm rot="10800000">
        <a:off x="2491648" y="2762827"/>
        <a:ext cx="316861" cy="317716"/>
      </dsp:txXfrm>
    </dsp:sp>
    <dsp:sp modelId="{1A635E13-E509-4527-B1F1-D1C8643F6608}">
      <dsp:nvSpPr>
        <dsp:cNvPr id="0" name=""/>
        <dsp:cNvSpPr/>
      </dsp:nvSpPr>
      <dsp:spPr>
        <a:xfrm>
          <a:off x="7143" y="2281129"/>
          <a:ext cx="2135187" cy="128111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900" b="1" kern="1200" dirty="0">
              <a:solidFill>
                <a:schemeClr val="tx1"/>
              </a:solidFill>
            </a:rPr>
            <a:t>Suministros y dotación</a:t>
          </a:r>
        </a:p>
      </dsp:txBody>
      <dsp:txXfrm>
        <a:off x="44665" y="2318651"/>
        <a:ext cx="2060143" cy="1206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10BBA5-B814-4EA3-8628-77AC4CC87C4B}">
      <dsp:nvSpPr>
        <dsp:cNvPr id="0" name=""/>
        <dsp:cNvSpPr/>
      </dsp:nvSpPr>
      <dsp:spPr>
        <a:xfrm>
          <a:off x="0" y="0"/>
          <a:ext cx="8611473" cy="34887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600" kern="1200" dirty="0"/>
            <a:t>Administración de la planta física y de los recursos</a:t>
          </a:r>
        </a:p>
      </dsp:txBody>
      <dsp:txXfrm>
        <a:off x="0" y="0"/>
        <a:ext cx="8611473" cy="1046613"/>
      </dsp:txXfrm>
    </dsp:sp>
    <dsp:sp modelId="{24291739-98DE-40A5-B57D-E73E49F66D18}">
      <dsp:nvSpPr>
        <dsp:cNvPr id="0" name=""/>
        <dsp:cNvSpPr/>
      </dsp:nvSpPr>
      <dsp:spPr>
        <a:xfrm>
          <a:off x="865356" y="1047635"/>
          <a:ext cx="6889178" cy="1051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59055" rIns="7874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100" kern="1200" dirty="0"/>
            <a:t>Mantenimiento de equipos y recursos para el aprendizaje</a:t>
          </a:r>
        </a:p>
      </dsp:txBody>
      <dsp:txXfrm>
        <a:off x="896165" y="1078444"/>
        <a:ext cx="6827560" cy="990275"/>
      </dsp:txXfrm>
    </dsp:sp>
    <dsp:sp modelId="{A271432A-ECEF-4E71-9B6D-6AB032DE61AE}">
      <dsp:nvSpPr>
        <dsp:cNvPr id="0" name=""/>
        <dsp:cNvSpPr/>
      </dsp:nvSpPr>
      <dsp:spPr>
        <a:xfrm>
          <a:off x="865356" y="2261358"/>
          <a:ext cx="6889178" cy="1051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740" tIns="59055" rIns="7874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100" kern="1200" dirty="0"/>
            <a:t>Seguridad y Protección</a:t>
          </a:r>
        </a:p>
      </dsp:txBody>
      <dsp:txXfrm>
        <a:off x="896165" y="2292167"/>
        <a:ext cx="6827560" cy="9902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C18F0E-B687-4E1E-B6BD-39DBBE770F47}">
      <dsp:nvSpPr>
        <dsp:cNvPr id="0" name=""/>
        <dsp:cNvSpPr/>
      </dsp:nvSpPr>
      <dsp:spPr>
        <a:xfrm>
          <a:off x="0" y="411902"/>
          <a:ext cx="8619889" cy="1176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600" kern="1200" dirty="0">
              <a:solidFill>
                <a:schemeClr val="tx1"/>
              </a:solidFill>
            </a:rPr>
            <a:t>Administración de servicios complementarios</a:t>
          </a:r>
        </a:p>
      </dsp:txBody>
      <dsp:txXfrm>
        <a:off x="34469" y="446371"/>
        <a:ext cx="8550951" cy="1107927"/>
      </dsp:txXfrm>
    </dsp:sp>
    <dsp:sp modelId="{EA0F78C5-E5AE-489F-938E-46BAF97B27DA}">
      <dsp:nvSpPr>
        <dsp:cNvPr id="0" name=""/>
        <dsp:cNvSpPr/>
      </dsp:nvSpPr>
      <dsp:spPr>
        <a:xfrm>
          <a:off x="0" y="1800604"/>
          <a:ext cx="1176865" cy="1176865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1"/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D86C4-EF00-4BFC-9FDF-FA66F89C7507}">
      <dsp:nvSpPr>
        <dsp:cNvPr id="0" name=""/>
        <dsp:cNvSpPr/>
      </dsp:nvSpPr>
      <dsp:spPr>
        <a:xfrm>
          <a:off x="1247477" y="1800604"/>
          <a:ext cx="7372412" cy="1176865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Servicio de transporte, restaurante, cafetería y salud.</a:t>
          </a:r>
        </a:p>
      </dsp:txBody>
      <dsp:txXfrm>
        <a:off x="1304937" y="1858064"/>
        <a:ext cx="7257492" cy="1061945"/>
      </dsp:txXfrm>
    </dsp:sp>
    <dsp:sp modelId="{00259C2E-4571-45E3-8ACC-F8532B067D98}">
      <dsp:nvSpPr>
        <dsp:cNvPr id="0" name=""/>
        <dsp:cNvSpPr/>
      </dsp:nvSpPr>
      <dsp:spPr>
        <a:xfrm>
          <a:off x="0" y="3118693"/>
          <a:ext cx="1176865" cy="1176865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rcRect/>
          <a:stretch>
            <a:fillRect t="-11000" b="-11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460E75-4E4D-4B9F-8065-154E24AD384E}">
      <dsp:nvSpPr>
        <dsp:cNvPr id="0" name=""/>
        <dsp:cNvSpPr/>
      </dsp:nvSpPr>
      <dsp:spPr>
        <a:xfrm>
          <a:off x="1247477" y="3118693"/>
          <a:ext cx="7372412" cy="1176865"/>
        </a:xfrm>
        <a:prstGeom prst="roundRect">
          <a:avLst>
            <a:gd name="adj" fmla="val 16670"/>
          </a:avLst>
        </a:prstGeom>
        <a:solidFill>
          <a:schemeClr val="accent3">
            <a:hueOff val="935912"/>
            <a:satOff val="-252"/>
            <a:lumOff val="764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500" kern="1200" dirty="0">
              <a:solidFill>
                <a:schemeClr val="tx1"/>
              </a:solidFill>
            </a:rPr>
            <a:t>Apoyo a estudiantes con bajo desempeño académico o con dificultades de interacción.</a:t>
          </a:r>
        </a:p>
      </dsp:txBody>
      <dsp:txXfrm>
        <a:off x="1304937" y="3176153"/>
        <a:ext cx="7257492" cy="106194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17902-6030-4F06-A252-76603EEA0223}">
      <dsp:nvSpPr>
        <dsp:cNvPr id="0" name=""/>
        <dsp:cNvSpPr/>
      </dsp:nvSpPr>
      <dsp:spPr>
        <a:xfrm>
          <a:off x="2596" y="32921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4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Perfiles</a:t>
          </a:r>
        </a:p>
      </dsp:txBody>
      <dsp:txXfrm>
        <a:off x="2596" y="32921"/>
        <a:ext cx="2059872" cy="1235923"/>
      </dsp:txXfrm>
    </dsp:sp>
    <dsp:sp modelId="{87417318-C76F-47A7-BA3C-57728C94B161}">
      <dsp:nvSpPr>
        <dsp:cNvPr id="0" name=""/>
        <dsp:cNvSpPr/>
      </dsp:nvSpPr>
      <dsp:spPr>
        <a:xfrm>
          <a:off x="2268456" y="32921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182826"/>
                <a:satOff val="792"/>
                <a:lumOff val="523"/>
                <a:alphaOff val="0"/>
                <a:shade val="85000"/>
                <a:satMod val="130000"/>
              </a:schemeClr>
            </a:gs>
            <a:gs pos="34000">
              <a:schemeClr val="accent4">
                <a:hueOff val="182826"/>
                <a:satOff val="792"/>
                <a:lumOff val="523"/>
                <a:alphaOff val="0"/>
                <a:shade val="87000"/>
                <a:satMod val="125000"/>
              </a:schemeClr>
            </a:gs>
            <a:gs pos="70000">
              <a:schemeClr val="accent4">
                <a:hueOff val="182826"/>
                <a:satOff val="792"/>
                <a:lumOff val="52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82826"/>
                <a:satOff val="792"/>
                <a:lumOff val="52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Inducción</a:t>
          </a:r>
        </a:p>
      </dsp:txBody>
      <dsp:txXfrm>
        <a:off x="2268456" y="32921"/>
        <a:ext cx="2059872" cy="1235923"/>
      </dsp:txXfrm>
    </dsp:sp>
    <dsp:sp modelId="{EB585814-74A4-4EA9-AD1E-408A03B0CD2C}">
      <dsp:nvSpPr>
        <dsp:cNvPr id="0" name=""/>
        <dsp:cNvSpPr/>
      </dsp:nvSpPr>
      <dsp:spPr>
        <a:xfrm>
          <a:off x="4534316" y="32921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365652"/>
                <a:satOff val="1585"/>
                <a:lumOff val="1046"/>
                <a:alphaOff val="0"/>
                <a:shade val="85000"/>
                <a:satMod val="130000"/>
              </a:schemeClr>
            </a:gs>
            <a:gs pos="34000">
              <a:schemeClr val="accent4">
                <a:hueOff val="365652"/>
                <a:satOff val="1585"/>
                <a:lumOff val="1046"/>
                <a:alphaOff val="0"/>
                <a:shade val="87000"/>
                <a:satMod val="125000"/>
              </a:schemeClr>
            </a:gs>
            <a:gs pos="70000">
              <a:schemeClr val="accent4">
                <a:hueOff val="365652"/>
                <a:satOff val="1585"/>
                <a:lumOff val="1046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365652"/>
                <a:satOff val="1585"/>
                <a:lumOff val="1046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Formación y capacitación</a:t>
          </a:r>
        </a:p>
      </dsp:txBody>
      <dsp:txXfrm>
        <a:off x="4534316" y="32921"/>
        <a:ext cx="2059872" cy="1235923"/>
      </dsp:txXfrm>
    </dsp:sp>
    <dsp:sp modelId="{6BA589AD-0850-4A80-8153-572952D85C5D}">
      <dsp:nvSpPr>
        <dsp:cNvPr id="0" name=""/>
        <dsp:cNvSpPr/>
      </dsp:nvSpPr>
      <dsp:spPr>
        <a:xfrm>
          <a:off x="6800176" y="32921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548478"/>
                <a:satOff val="2377"/>
                <a:lumOff val="1569"/>
                <a:alphaOff val="0"/>
                <a:shade val="85000"/>
                <a:satMod val="130000"/>
              </a:schemeClr>
            </a:gs>
            <a:gs pos="34000">
              <a:schemeClr val="accent4">
                <a:hueOff val="548478"/>
                <a:satOff val="2377"/>
                <a:lumOff val="1569"/>
                <a:alphaOff val="0"/>
                <a:shade val="87000"/>
                <a:satMod val="125000"/>
              </a:schemeClr>
            </a:gs>
            <a:gs pos="70000">
              <a:schemeClr val="accent4">
                <a:hueOff val="548478"/>
                <a:satOff val="2377"/>
                <a:lumOff val="156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548478"/>
                <a:satOff val="2377"/>
                <a:lumOff val="156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Asignación académica</a:t>
          </a:r>
        </a:p>
      </dsp:txBody>
      <dsp:txXfrm>
        <a:off x="6800176" y="32921"/>
        <a:ext cx="2059872" cy="1235923"/>
      </dsp:txXfrm>
    </dsp:sp>
    <dsp:sp modelId="{4480B400-A5A4-4EAC-9DAC-62FD98246912}">
      <dsp:nvSpPr>
        <dsp:cNvPr id="0" name=""/>
        <dsp:cNvSpPr/>
      </dsp:nvSpPr>
      <dsp:spPr>
        <a:xfrm>
          <a:off x="2596" y="1474832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731304"/>
                <a:satOff val="3170"/>
                <a:lumOff val="2092"/>
                <a:alphaOff val="0"/>
                <a:shade val="85000"/>
                <a:satMod val="130000"/>
              </a:schemeClr>
            </a:gs>
            <a:gs pos="34000">
              <a:schemeClr val="accent4">
                <a:hueOff val="731304"/>
                <a:satOff val="3170"/>
                <a:lumOff val="2092"/>
                <a:alphaOff val="0"/>
                <a:shade val="87000"/>
                <a:satMod val="125000"/>
              </a:schemeClr>
            </a:gs>
            <a:gs pos="70000">
              <a:schemeClr val="accent4">
                <a:hueOff val="731304"/>
                <a:satOff val="3170"/>
                <a:lumOff val="2092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31304"/>
                <a:satOff val="3170"/>
                <a:lumOff val="2092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Pertenencia del personal vinculado</a:t>
          </a:r>
        </a:p>
      </dsp:txBody>
      <dsp:txXfrm>
        <a:off x="2596" y="1474832"/>
        <a:ext cx="2059872" cy="1235923"/>
      </dsp:txXfrm>
    </dsp:sp>
    <dsp:sp modelId="{81EBD4B4-1136-4F84-B268-0DFD2E13EA2E}">
      <dsp:nvSpPr>
        <dsp:cNvPr id="0" name=""/>
        <dsp:cNvSpPr/>
      </dsp:nvSpPr>
      <dsp:spPr>
        <a:xfrm>
          <a:off x="2268456" y="1474832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914130"/>
                <a:satOff val="3962"/>
                <a:lumOff val="2614"/>
                <a:alphaOff val="0"/>
                <a:shade val="85000"/>
                <a:satMod val="130000"/>
              </a:schemeClr>
            </a:gs>
            <a:gs pos="34000">
              <a:schemeClr val="accent4">
                <a:hueOff val="914130"/>
                <a:satOff val="3962"/>
                <a:lumOff val="2614"/>
                <a:alphaOff val="0"/>
                <a:shade val="87000"/>
                <a:satMod val="125000"/>
              </a:schemeClr>
            </a:gs>
            <a:gs pos="70000">
              <a:schemeClr val="accent4">
                <a:hueOff val="914130"/>
                <a:satOff val="3962"/>
                <a:lumOff val="2614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914130"/>
                <a:satOff val="3962"/>
                <a:lumOff val="2614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Estímulos</a:t>
          </a:r>
        </a:p>
      </dsp:txBody>
      <dsp:txXfrm>
        <a:off x="2268456" y="1474832"/>
        <a:ext cx="2059872" cy="1235923"/>
      </dsp:txXfrm>
    </dsp:sp>
    <dsp:sp modelId="{2F815AEE-BD41-48CB-9037-C8654CAE30BF}">
      <dsp:nvSpPr>
        <dsp:cNvPr id="0" name=""/>
        <dsp:cNvSpPr/>
      </dsp:nvSpPr>
      <dsp:spPr>
        <a:xfrm>
          <a:off x="4534316" y="1474832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1096956"/>
                <a:satOff val="4755"/>
                <a:lumOff val="3137"/>
                <a:alphaOff val="0"/>
                <a:shade val="85000"/>
                <a:satMod val="130000"/>
              </a:schemeClr>
            </a:gs>
            <a:gs pos="34000">
              <a:schemeClr val="accent4">
                <a:hueOff val="1096956"/>
                <a:satOff val="4755"/>
                <a:lumOff val="3137"/>
                <a:alphaOff val="0"/>
                <a:shade val="87000"/>
                <a:satMod val="125000"/>
              </a:schemeClr>
            </a:gs>
            <a:gs pos="70000">
              <a:schemeClr val="accent4">
                <a:hueOff val="1096956"/>
                <a:satOff val="4755"/>
                <a:lumOff val="313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096956"/>
                <a:satOff val="4755"/>
                <a:lumOff val="313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Apoyo a la investigación</a:t>
          </a:r>
        </a:p>
      </dsp:txBody>
      <dsp:txXfrm>
        <a:off x="4534316" y="1474832"/>
        <a:ext cx="2059872" cy="1235923"/>
      </dsp:txXfrm>
    </dsp:sp>
    <dsp:sp modelId="{4C3171CF-32C1-4D42-8E08-B2D4727EB550}">
      <dsp:nvSpPr>
        <dsp:cNvPr id="0" name=""/>
        <dsp:cNvSpPr/>
      </dsp:nvSpPr>
      <dsp:spPr>
        <a:xfrm>
          <a:off x="6800176" y="1474832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1279782"/>
                <a:satOff val="5547"/>
                <a:lumOff val="3660"/>
                <a:alphaOff val="0"/>
                <a:shade val="85000"/>
                <a:satMod val="130000"/>
              </a:schemeClr>
            </a:gs>
            <a:gs pos="34000">
              <a:schemeClr val="accent4">
                <a:hueOff val="1279782"/>
                <a:satOff val="5547"/>
                <a:lumOff val="3660"/>
                <a:alphaOff val="0"/>
                <a:shade val="87000"/>
                <a:satMod val="125000"/>
              </a:schemeClr>
            </a:gs>
            <a:gs pos="70000">
              <a:schemeClr val="accent4">
                <a:hueOff val="1279782"/>
                <a:satOff val="5547"/>
                <a:lumOff val="366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279782"/>
                <a:satOff val="5547"/>
                <a:lumOff val="366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Evaluación de desempeño</a:t>
          </a:r>
        </a:p>
      </dsp:txBody>
      <dsp:txXfrm>
        <a:off x="6800176" y="1474832"/>
        <a:ext cx="2059872" cy="1235923"/>
      </dsp:txXfrm>
    </dsp:sp>
    <dsp:sp modelId="{B861C351-DFCA-4056-B76B-000FD72BBF77}">
      <dsp:nvSpPr>
        <dsp:cNvPr id="0" name=""/>
        <dsp:cNvSpPr/>
      </dsp:nvSpPr>
      <dsp:spPr>
        <a:xfrm>
          <a:off x="2268456" y="2916743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1462608"/>
                <a:satOff val="6340"/>
                <a:lumOff val="4183"/>
                <a:alphaOff val="0"/>
                <a:shade val="85000"/>
                <a:satMod val="130000"/>
              </a:schemeClr>
            </a:gs>
            <a:gs pos="34000">
              <a:schemeClr val="accent4">
                <a:hueOff val="1462608"/>
                <a:satOff val="6340"/>
                <a:lumOff val="4183"/>
                <a:alphaOff val="0"/>
                <a:shade val="87000"/>
                <a:satMod val="125000"/>
              </a:schemeClr>
            </a:gs>
            <a:gs pos="70000">
              <a:schemeClr val="accent4">
                <a:hueOff val="1462608"/>
                <a:satOff val="6340"/>
                <a:lumOff val="418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462608"/>
                <a:satOff val="6340"/>
                <a:lumOff val="418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Convivencia y manejo de conflictos</a:t>
          </a:r>
        </a:p>
      </dsp:txBody>
      <dsp:txXfrm>
        <a:off x="2268456" y="2916743"/>
        <a:ext cx="2059872" cy="1235923"/>
      </dsp:txXfrm>
    </dsp:sp>
    <dsp:sp modelId="{E3C23209-782C-458B-B401-653D34F938C4}">
      <dsp:nvSpPr>
        <dsp:cNvPr id="0" name=""/>
        <dsp:cNvSpPr/>
      </dsp:nvSpPr>
      <dsp:spPr>
        <a:xfrm>
          <a:off x="4534316" y="2916743"/>
          <a:ext cx="2059872" cy="1235923"/>
        </a:xfrm>
        <a:prstGeom prst="rect">
          <a:avLst/>
        </a:prstGeom>
        <a:gradFill rotWithShape="0">
          <a:gsLst>
            <a:gs pos="0">
              <a:schemeClr val="accent4">
                <a:hueOff val="1645434"/>
                <a:satOff val="7132"/>
                <a:lumOff val="4706"/>
                <a:alphaOff val="0"/>
                <a:shade val="85000"/>
                <a:satMod val="130000"/>
              </a:schemeClr>
            </a:gs>
            <a:gs pos="34000">
              <a:schemeClr val="accent4">
                <a:hueOff val="1645434"/>
                <a:satOff val="7132"/>
                <a:lumOff val="4706"/>
                <a:alphaOff val="0"/>
                <a:shade val="87000"/>
                <a:satMod val="125000"/>
              </a:schemeClr>
            </a:gs>
            <a:gs pos="70000">
              <a:schemeClr val="accent4">
                <a:hueOff val="1645434"/>
                <a:satOff val="7132"/>
                <a:lumOff val="4706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1645434"/>
                <a:satOff val="7132"/>
                <a:lumOff val="4706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400" kern="1200" dirty="0">
              <a:solidFill>
                <a:schemeClr val="tx1"/>
              </a:solidFill>
            </a:rPr>
            <a:t>Bienestar del talento humano</a:t>
          </a:r>
        </a:p>
      </dsp:txBody>
      <dsp:txXfrm>
        <a:off x="4534316" y="2916743"/>
        <a:ext cx="2059872" cy="12359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A3239B-BD52-481E-A7FC-2537153997F6}">
      <dsp:nvSpPr>
        <dsp:cNvPr id="0" name=""/>
        <dsp:cNvSpPr/>
      </dsp:nvSpPr>
      <dsp:spPr>
        <a:xfrm>
          <a:off x="2497391" y="2134240"/>
          <a:ext cx="530984" cy="1517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492" y="0"/>
              </a:lnTo>
              <a:lnTo>
                <a:pt x="265492" y="1517677"/>
              </a:lnTo>
              <a:lnTo>
                <a:pt x="530984" y="1517677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2722686" y="2852882"/>
        <a:ext cx="80394" cy="80394"/>
      </dsp:txXfrm>
    </dsp:sp>
    <dsp:sp modelId="{0809F235-1C19-4E37-A073-8F8763F8B3AD}">
      <dsp:nvSpPr>
        <dsp:cNvPr id="0" name=""/>
        <dsp:cNvSpPr/>
      </dsp:nvSpPr>
      <dsp:spPr>
        <a:xfrm>
          <a:off x="2497391" y="2134240"/>
          <a:ext cx="530984" cy="505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5492" y="0"/>
              </a:lnTo>
              <a:lnTo>
                <a:pt x="265492" y="505892"/>
              </a:lnTo>
              <a:lnTo>
                <a:pt x="530984" y="505892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2744548" y="2368851"/>
        <a:ext cx="36669" cy="36669"/>
      </dsp:txXfrm>
    </dsp:sp>
    <dsp:sp modelId="{E245E74E-9769-4CBB-84F4-6FA38C09B53E}">
      <dsp:nvSpPr>
        <dsp:cNvPr id="0" name=""/>
        <dsp:cNvSpPr/>
      </dsp:nvSpPr>
      <dsp:spPr>
        <a:xfrm>
          <a:off x="2497391" y="1628347"/>
          <a:ext cx="530984" cy="505892"/>
        </a:xfrm>
        <a:custGeom>
          <a:avLst/>
          <a:gdLst/>
          <a:ahLst/>
          <a:cxnLst/>
          <a:rect l="0" t="0" r="0" b="0"/>
          <a:pathLst>
            <a:path>
              <a:moveTo>
                <a:pt x="0" y="505892"/>
              </a:moveTo>
              <a:lnTo>
                <a:pt x="265492" y="505892"/>
              </a:lnTo>
              <a:lnTo>
                <a:pt x="265492" y="0"/>
              </a:lnTo>
              <a:lnTo>
                <a:pt x="530984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2744548" y="1862959"/>
        <a:ext cx="36669" cy="36669"/>
      </dsp:txXfrm>
    </dsp:sp>
    <dsp:sp modelId="{739CBEAA-7F5B-4F93-BCA6-9D8C4AFD6A7F}">
      <dsp:nvSpPr>
        <dsp:cNvPr id="0" name=""/>
        <dsp:cNvSpPr/>
      </dsp:nvSpPr>
      <dsp:spPr>
        <a:xfrm>
          <a:off x="2497391" y="616562"/>
          <a:ext cx="530984" cy="1517677"/>
        </a:xfrm>
        <a:custGeom>
          <a:avLst/>
          <a:gdLst/>
          <a:ahLst/>
          <a:cxnLst/>
          <a:rect l="0" t="0" r="0" b="0"/>
          <a:pathLst>
            <a:path>
              <a:moveTo>
                <a:pt x="0" y="1517677"/>
              </a:moveTo>
              <a:lnTo>
                <a:pt x="265492" y="1517677"/>
              </a:lnTo>
              <a:lnTo>
                <a:pt x="265492" y="0"/>
              </a:lnTo>
              <a:lnTo>
                <a:pt x="530984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500" kern="1200">
            <a:solidFill>
              <a:schemeClr val="tx1"/>
            </a:solidFill>
          </a:endParaRPr>
        </a:p>
      </dsp:txBody>
      <dsp:txXfrm>
        <a:off x="2722686" y="1335204"/>
        <a:ext cx="80394" cy="80394"/>
      </dsp:txXfrm>
    </dsp:sp>
    <dsp:sp modelId="{9CEDBCF8-2670-474D-BD0B-924325088DBA}">
      <dsp:nvSpPr>
        <dsp:cNvPr id="0" name=""/>
        <dsp:cNvSpPr/>
      </dsp:nvSpPr>
      <dsp:spPr>
        <a:xfrm rot="16200000">
          <a:off x="-252174" y="1514748"/>
          <a:ext cx="4260148" cy="123898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4600" kern="1200" dirty="0">
              <a:solidFill>
                <a:schemeClr val="tx1"/>
              </a:solidFill>
            </a:rPr>
            <a:t>Apoyo Financiero</a:t>
          </a:r>
        </a:p>
      </dsp:txBody>
      <dsp:txXfrm>
        <a:off x="-252174" y="1514748"/>
        <a:ext cx="4260148" cy="1238983"/>
      </dsp:txXfrm>
    </dsp:sp>
    <dsp:sp modelId="{67064313-405C-4C05-9840-06DAB07E8323}">
      <dsp:nvSpPr>
        <dsp:cNvPr id="0" name=""/>
        <dsp:cNvSpPr/>
      </dsp:nvSpPr>
      <dsp:spPr>
        <a:xfrm>
          <a:off x="3028375" y="211848"/>
          <a:ext cx="3357789" cy="8094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200" kern="1200" dirty="0">
              <a:solidFill>
                <a:schemeClr val="tx1"/>
              </a:solidFill>
            </a:rPr>
            <a:t>Contabilidad</a:t>
          </a:r>
        </a:p>
      </dsp:txBody>
      <dsp:txXfrm>
        <a:off x="3028375" y="211848"/>
        <a:ext cx="3357789" cy="809428"/>
      </dsp:txXfrm>
    </dsp:sp>
    <dsp:sp modelId="{C5C482C6-219E-4E4C-AA10-C979FE90713D}">
      <dsp:nvSpPr>
        <dsp:cNvPr id="0" name=""/>
        <dsp:cNvSpPr/>
      </dsp:nvSpPr>
      <dsp:spPr>
        <a:xfrm>
          <a:off x="3028375" y="1223633"/>
          <a:ext cx="3366762" cy="8094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200" kern="1200" dirty="0">
              <a:solidFill>
                <a:schemeClr val="tx1"/>
              </a:solidFill>
            </a:rPr>
            <a:t>Presupuesto anual de fondos de servicios educativos</a:t>
          </a:r>
        </a:p>
      </dsp:txBody>
      <dsp:txXfrm>
        <a:off x="3028375" y="1223633"/>
        <a:ext cx="3366762" cy="809428"/>
      </dsp:txXfrm>
    </dsp:sp>
    <dsp:sp modelId="{8BC5138F-F69A-407A-B945-DA2364B55011}">
      <dsp:nvSpPr>
        <dsp:cNvPr id="0" name=""/>
        <dsp:cNvSpPr/>
      </dsp:nvSpPr>
      <dsp:spPr>
        <a:xfrm>
          <a:off x="3028375" y="2235419"/>
          <a:ext cx="3349346" cy="8094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200" kern="1200">
              <a:solidFill>
                <a:schemeClr val="tx1"/>
              </a:solidFill>
            </a:rPr>
            <a:t>Ingresos y gastos</a:t>
          </a:r>
          <a:endParaRPr lang="es-CO" sz="2200" kern="1200" dirty="0">
            <a:solidFill>
              <a:schemeClr val="tx1"/>
            </a:solidFill>
          </a:endParaRPr>
        </a:p>
      </dsp:txBody>
      <dsp:txXfrm>
        <a:off x="3028375" y="2235419"/>
        <a:ext cx="3349346" cy="809428"/>
      </dsp:txXfrm>
    </dsp:sp>
    <dsp:sp modelId="{976D5041-F553-4E12-83F0-8FB516EE9770}">
      <dsp:nvSpPr>
        <dsp:cNvPr id="0" name=""/>
        <dsp:cNvSpPr/>
      </dsp:nvSpPr>
      <dsp:spPr>
        <a:xfrm>
          <a:off x="3028375" y="3247204"/>
          <a:ext cx="3382134" cy="8094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200" kern="1200">
              <a:solidFill>
                <a:schemeClr val="tx1"/>
              </a:solidFill>
            </a:rPr>
            <a:t>Control fiscal</a:t>
          </a:r>
          <a:endParaRPr lang="es-CO" sz="2200" kern="1200" dirty="0">
            <a:solidFill>
              <a:schemeClr val="tx1"/>
            </a:solidFill>
          </a:endParaRPr>
        </a:p>
      </dsp:txBody>
      <dsp:txXfrm>
        <a:off x="3028375" y="3247204"/>
        <a:ext cx="3382134" cy="809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E81BA-E748-42F5-A08E-54F8D372B486}" type="datetimeFigureOut">
              <a:rPr lang="es-CO" smtClean="0"/>
              <a:t>16/02/2023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4B6F5-7440-441A-8821-20893AC98DF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4885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668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107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888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486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3925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09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7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52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91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152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5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58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8F40FFF1-304B-5D2A-89A3-1098CF9FCE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2866039"/>
              </p:ext>
            </p:extLst>
          </p:nvPr>
        </p:nvGraphicFramePr>
        <p:xfrm>
          <a:off x="3129280" y="2072254"/>
          <a:ext cx="8619891" cy="3845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CÓMO VISUALIZAR LOS BOLETINES DE NOTAS | CEIP Rosa Parks, Toledo">
            <a:extLst>
              <a:ext uri="{FF2B5EF4-FFF2-40B4-BE49-F238E27FC236}">
                <a16:creationId xmlns:a16="http://schemas.microsoft.com/office/drawing/2014/main" id="{E94ECCA3-88FD-65D4-A1E8-770F9227F5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10" y="2241058"/>
            <a:ext cx="3301658" cy="3467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277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EB498358-D1FB-FCA9-9309-5476359387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52273069"/>
              </p:ext>
            </p:extLst>
          </p:nvPr>
        </p:nvGraphicFramePr>
        <p:xfrm>
          <a:off x="2119696" y="1977684"/>
          <a:ext cx="8128000" cy="3708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62556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292FD31C-A9B2-AFA4-857E-72DAAF262D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83932021"/>
              </p:ext>
            </p:extLst>
          </p:nvPr>
        </p:nvGraphicFramePr>
        <p:xfrm>
          <a:off x="1949218" y="2187469"/>
          <a:ext cx="8619891" cy="3488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700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2B7CF35-B77F-FCE9-336B-F92EA1DD73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73178619"/>
              </p:ext>
            </p:extLst>
          </p:nvPr>
        </p:nvGraphicFramePr>
        <p:xfrm>
          <a:off x="1911180" y="1604396"/>
          <a:ext cx="8619890" cy="4707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1545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F9848ED9-5216-DA9B-86CC-1A0CA998C9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8007100"/>
              </p:ext>
            </p:extLst>
          </p:nvPr>
        </p:nvGraphicFramePr>
        <p:xfrm>
          <a:off x="2841674" y="1861772"/>
          <a:ext cx="8862646" cy="4185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Talento Humano y Alianzas – Empsii">
            <a:extLst>
              <a:ext uri="{FF2B5EF4-FFF2-40B4-BE49-F238E27FC236}">
                <a16:creationId xmlns:a16="http://schemas.microsoft.com/office/drawing/2014/main" id="{7159D8C4-A82D-0608-1019-2AFD67B9CF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48" y="2000250"/>
            <a:ext cx="222885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20E7FEC-739A-26E6-1D30-427D58D6ED49}"/>
              </a:ext>
            </a:extLst>
          </p:cNvPr>
          <p:cNvSpPr txBox="1"/>
          <p:nvPr/>
        </p:nvSpPr>
        <p:spPr>
          <a:xfrm>
            <a:off x="259450" y="4631335"/>
            <a:ext cx="2582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>
                <a:solidFill>
                  <a:schemeClr val="accent5"/>
                </a:solidFill>
                <a:latin typeface="Arial Black" panose="020B0A04020102020204" pitchFamily="34" charset="0"/>
              </a:rPr>
              <a:t>Talento Humano</a:t>
            </a:r>
          </a:p>
        </p:txBody>
      </p:sp>
    </p:spTree>
    <p:extLst>
      <p:ext uri="{BB962C8B-B14F-4D97-AF65-F5344CB8AC3E}">
        <p14:creationId xmlns:p14="http://schemas.microsoft.com/office/powerpoint/2010/main" val="3757093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1DD78C5-742A-4758-6940-548F01439FCA}"/>
              </a:ext>
            </a:extLst>
          </p:cNvPr>
          <p:cNvSpPr/>
          <p:nvPr/>
        </p:nvSpPr>
        <p:spPr>
          <a:xfrm>
            <a:off x="3513004" y="6430834"/>
            <a:ext cx="5266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RECTOR: HERNANDO IBARRA  </a:t>
            </a:r>
            <a:endParaRPr lang="es-CO" dirty="0">
              <a:solidFill>
                <a:schemeClr val="bg1"/>
              </a:solidFill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0D33A534-340E-9933-BB0C-F2317C4253A8}"/>
              </a:ext>
            </a:extLst>
          </p:cNvPr>
          <p:cNvGrpSpPr/>
          <p:nvPr/>
        </p:nvGrpSpPr>
        <p:grpSpPr>
          <a:xfrm>
            <a:off x="221836" y="57834"/>
            <a:ext cx="2334274" cy="1522498"/>
            <a:chOff x="173187" y="90436"/>
            <a:chExt cx="2392014" cy="1487168"/>
          </a:xfrm>
        </p:grpSpPr>
        <p:pic>
          <p:nvPicPr>
            <p:cNvPr id="1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324EF615-DFBA-A225-E7D2-93ABC17E78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93E787C0-7343-A1CA-936E-EAFF15766EAC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597B93C-67D6-38A4-9B3A-9EACB1AF0873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  <p:sp>
        <p:nvSpPr>
          <p:cNvPr id="3" name="Google Shape;205;p17">
            <a:extLst>
              <a:ext uri="{FF2B5EF4-FFF2-40B4-BE49-F238E27FC236}">
                <a16:creationId xmlns:a16="http://schemas.microsoft.com/office/drawing/2014/main" id="{7EC469E3-5984-5DE6-C5FE-368513E96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9040" y="1329819"/>
            <a:ext cx="4693920" cy="36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64D1DA"/>
              </a:buClr>
              <a:buSzPts val="2200"/>
              <a:buFont typeface="Open Sans Semibold" panose="020B0706030804020204" pitchFamily="34" charset="0"/>
              <a:buNone/>
            </a:pPr>
            <a:r>
              <a:rPr lang="en-US" altLang="en-US" sz="2800" b="1" dirty="0">
                <a:solidFill>
                  <a:srgbClr val="64D1DA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GESTIÓN ADMINISTRATIVA</a:t>
            </a:r>
            <a:endParaRPr lang="en-US" altLang="en-US" sz="2800" dirty="0">
              <a:cs typeface="Open Sans Semibold" panose="020B0706030804020204" pitchFamily="34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5A0178D5-97CB-61D0-0949-3FD5E719DC04}"/>
              </a:ext>
            </a:extLst>
          </p:cNvPr>
          <p:cNvGrpSpPr/>
          <p:nvPr/>
        </p:nvGrpSpPr>
        <p:grpSpPr>
          <a:xfrm>
            <a:off x="9985674" y="654120"/>
            <a:ext cx="1043237" cy="1008591"/>
            <a:chOff x="6103452" y="1742179"/>
            <a:chExt cx="1121649" cy="1102430"/>
          </a:xfrm>
        </p:grpSpPr>
        <p:sp>
          <p:nvSpPr>
            <p:cNvPr id="7" name="Google Shape;191;p17">
              <a:extLst>
                <a:ext uri="{FF2B5EF4-FFF2-40B4-BE49-F238E27FC236}">
                  <a16:creationId xmlns:a16="http://schemas.microsoft.com/office/drawing/2014/main" id="{638C517D-2C70-C3CB-8B09-9F870A4380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3452" y="1742179"/>
              <a:ext cx="1121649" cy="1102430"/>
            </a:xfrm>
            <a:prstGeom prst="ellipse">
              <a:avLst/>
            </a:prstGeom>
            <a:solidFill>
              <a:srgbClr val="64D1D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endParaRPr>
            </a:p>
          </p:txBody>
        </p:sp>
        <p:sp>
          <p:nvSpPr>
            <p:cNvPr id="8" name="Google Shape;210;p17">
              <a:extLst>
                <a:ext uri="{FF2B5EF4-FFF2-40B4-BE49-F238E27FC236}">
                  <a16:creationId xmlns:a16="http://schemas.microsoft.com/office/drawing/2014/main" id="{843260A9-77FD-6B2E-969A-245E091A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5510" y="2054916"/>
              <a:ext cx="498511" cy="410544"/>
            </a:xfrm>
            <a:custGeom>
              <a:avLst/>
              <a:gdLst>
                <a:gd name="T0" fmla="*/ 2147483646 w 164"/>
                <a:gd name="T1" fmla="*/ 2147483646 h 138"/>
                <a:gd name="T2" fmla="*/ 2147483646 w 164"/>
                <a:gd name="T3" fmla="*/ 2147483646 h 138"/>
                <a:gd name="T4" fmla="*/ 2147483646 w 164"/>
                <a:gd name="T5" fmla="*/ 2147483646 h 138"/>
                <a:gd name="T6" fmla="*/ 2147483646 w 164"/>
                <a:gd name="T7" fmla="*/ 2147483646 h 138"/>
                <a:gd name="T8" fmla="*/ 2147483646 w 164"/>
                <a:gd name="T9" fmla="*/ 2147483646 h 138"/>
                <a:gd name="T10" fmla="*/ 2147483646 w 164"/>
                <a:gd name="T11" fmla="*/ 2147483646 h 138"/>
                <a:gd name="T12" fmla="*/ 2147483646 w 164"/>
                <a:gd name="T13" fmla="*/ 2147483646 h 138"/>
                <a:gd name="T14" fmla="*/ 2147483646 w 164"/>
                <a:gd name="T15" fmla="*/ 2147483646 h 138"/>
                <a:gd name="T16" fmla="*/ 2147483646 w 164"/>
                <a:gd name="T17" fmla="*/ 2147483646 h 138"/>
                <a:gd name="T18" fmla="*/ 2147483646 w 164"/>
                <a:gd name="T19" fmla="*/ 2147483646 h 138"/>
                <a:gd name="T20" fmla="*/ 2147483646 w 164"/>
                <a:gd name="T21" fmla="*/ 2147483646 h 138"/>
                <a:gd name="T22" fmla="*/ 2147483646 w 164"/>
                <a:gd name="T23" fmla="*/ 2147483646 h 138"/>
                <a:gd name="T24" fmla="*/ 2147483646 w 164"/>
                <a:gd name="T25" fmla="*/ 2147483646 h 138"/>
                <a:gd name="T26" fmla="*/ 2147483646 w 164"/>
                <a:gd name="T27" fmla="*/ 2147483646 h 138"/>
                <a:gd name="T28" fmla="*/ 2147483646 w 164"/>
                <a:gd name="T29" fmla="*/ 2147483646 h 138"/>
                <a:gd name="T30" fmla="*/ 2147483646 w 164"/>
                <a:gd name="T31" fmla="*/ 2147483646 h 138"/>
                <a:gd name="T32" fmla="*/ 2147483646 w 164"/>
                <a:gd name="T33" fmla="*/ 2147483646 h 138"/>
                <a:gd name="T34" fmla="*/ 2147483646 w 164"/>
                <a:gd name="T35" fmla="*/ 2147483646 h 138"/>
                <a:gd name="T36" fmla="*/ 2147483646 w 164"/>
                <a:gd name="T37" fmla="*/ 2147483646 h 138"/>
                <a:gd name="T38" fmla="*/ 2147483646 w 164"/>
                <a:gd name="T39" fmla="*/ 2147483646 h 138"/>
                <a:gd name="T40" fmla="*/ 2147483646 w 164"/>
                <a:gd name="T41" fmla="*/ 2147483646 h 138"/>
                <a:gd name="T42" fmla="*/ 2147483646 w 164"/>
                <a:gd name="T43" fmla="*/ 2147483646 h 138"/>
                <a:gd name="T44" fmla="*/ 2147483646 w 164"/>
                <a:gd name="T45" fmla="*/ 2147483646 h 138"/>
                <a:gd name="T46" fmla="*/ 2147483646 w 164"/>
                <a:gd name="T47" fmla="*/ 2147483646 h 138"/>
                <a:gd name="T48" fmla="*/ 2147483646 w 164"/>
                <a:gd name="T49" fmla="*/ 2147483646 h 138"/>
                <a:gd name="T50" fmla="*/ 2147483646 w 164"/>
                <a:gd name="T51" fmla="*/ 2147483646 h 138"/>
                <a:gd name="T52" fmla="*/ 2147483646 w 164"/>
                <a:gd name="T53" fmla="*/ 2147483646 h 138"/>
                <a:gd name="T54" fmla="*/ 2147483646 w 164"/>
                <a:gd name="T55" fmla="*/ 2147483646 h 138"/>
                <a:gd name="T56" fmla="*/ 2147483646 w 164"/>
                <a:gd name="T57" fmla="*/ 2147483646 h 138"/>
                <a:gd name="T58" fmla="*/ 2147483646 w 164"/>
                <a:gd name="T59" fmla="*/ 2147483646 h 138"/>
                <a:gd name="T60" fmla="*/ 2147483646 w 164"/>
                <a:gd name="T61" fmla="*/ 2147483646 h 138"/>
                <a:gd name="T62" fmla="*/ 2147483646 w 164"/>
                <a:gd name="T63" fmla="*/ 2147483646 h 138"/>
                <a:gd name="T64" fmla="*/ 2147483646 w 164"/>
                <a:gd name="T65" fmla="*/ 2147483646 h 138"/>
                <a:gd name="T66" fmla="*/ 2147483646 w 164"/>
                <a:gd name="T67" fmla="*/ 2147483646 h 138"/>
                <a:gd name="T68" fmla="*/ 2147483646 w 164"/>
                <a:gd name="T69" fmla="*/ 2147483646 h 138"/>
                <a:gd name="T70" fmla="*/ 2147483646 w 164"/>
                <a:gd name="T71" fmla="*/ 2147483646 h 138"/>
                <a:gd name="T72" fmla="*/ 2147483646 w 164"/>
                <a:gd name="T73" fmla="*/ 2147483646 h 138"/>
                <a:gd name="T74" fmla="*/ 2147483646 w 164"/>
                <a:gd name="T75" fmla="*/ 2147483646 h 138"/>
                <a:gd name="T76" fmla="*/ 2147483646 w 164"/>
                <a:gd name="T77" fmla="*/ 2147483646 h 138"/>
                <a:gd name="T78" fmla="*/ 2147483646 w 164"/>
                <a:gd name="T79" fmla="*/ 2147483646 h 138"/>
                <a:gd name="T80" fmla="*/ 2147483646 w 164"/>
                <a:gd name="T81" fmla="*/ 2147483646 h 138"/>
                <a:gd name="T82" fmla="*/ 2147483646 w 164"/>
                <a:gd name="T83" fmla="*/ 2147483646 h 138"/>
                <a:gd name="T84" fmla="*/ 2147483646 w 164"/>
                <a:gd name="T85" fmla="*/ 2147483646 h 138"/>
                <a:gd name="T86" fmla="*/ 2147483646 w 164"/>
                <a:gd name="T87" fmla="*/ 2147483646 h 138"/>
                <a:gd name="T88" fmla="*/ 2147483646 w 164"/>
                <a:gd name="T89" fmla="*/ 2147483646 h 138"/>
                <a:gd name="T90" fmla="*/ 2147483646 w 164"/>
                <a:gd name="T91" fmla="*/ 2147483646 h 138"/>
                <a:gd name="T92" fmla="*/ 2147483646 w 164"/>
                <a:gd name="T93" fmla="*/ 2147483646 h 138"/>
                <a:gd name="T94" fmla="*/ 2147483646 w 164"/>
                <a:gd name="T95" fmla="*/ 2147483646 h 138"/>
                <a:gd name="T96" fmla="*/ 2147483646 w 164"/>
                <a:gd name="T97" fmla="*/ 2147483646 h 138"/>
                <a:gd name="T98" fmla="*/ 2147483646 w 164"/>
                <a:gd name="T99" fmla="*/ 2147483646 h 138"/>
                <a:gd name="T100" fmla="*/ 2147483646 w 164"/>
                <a:gd name="T101" fmla="*/ 0 h 138"/>
                <a:gd name="T102" fmla="*/ 0 w 164"/>
                <a:gd name="T103" fmla="*/ 2147483646 h 138"/>
                <a:gd name="T104" fmla="*/ 2147483646 w 164"/>
                <a:gd name="T105" fmla="*/ 2147483646 h 138"/>
                <a:gd name="T106" fmla="*/ 2147483646 w 164"/>
                <a:gd name="T107" fmla="*/ 2147483646 h 138"/>
                <a:gd name="T108" fmla="*/ 2147483646 w 164"/>
                <a:gd name="T109" fmla="*/ 2147483646 h 138"/>
                <a:gd name="T110" fmla="*/ 2147483646 w 164"/>
                <a:gd name="T111" fmla="*/ 2147483646 h 138"/>
                <a:gd name="T112" fmla="*/ 2147483646 w 164"/>
                <a:gd name="T113" fmla="*/ 2147483646 h 138"/>
                <a:gd name="T114" fmla="*/ 2147483646 w 164"/>
                <a:gd name="T115" fmla="*/ 2147483646 h 138"/>
                <a:gd name="T116" fmla="*/ 2147483646 w 164"/>
                <a:gd name="T117" fmla="*/ 2147483646 h 138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64" h="138" extrusionOk="0">
                  <a:moveTo>
                    <a:pt x="22" y="113"/>
                  </a:moveTo>
                  <a:cubicBezTo>
                    <a:pt x="22" y="75"/>
                    <a:pt x="22" y="75"/>
                    <a:pt x="22" y="75"/>
                  </a:cubicBezTo>
                  <a:cubicBezTo>
                    <a:pt x="22" y="72"/>
                    <a:pt x="24" y="70"/>
                    <a:pt x="27" y="70"/>
                  </a:cubicBezTo>
                  <a:cubicBezTo>
                    <a:pt x="36" y="70"/>
                    <a:pt x="36" y="70"/>
                    <a:pt x="36" y="70"/>
                  </a:cubicBezTo>
                  <a:cubicBezTo>
                    <a:pt x="39" y="70"/>
                    <a:pt x="42" y="72"/>
                    <a:pt x="42" y="75"/>
                  </a:cubicBezTo>
                  <a:cubicBezTo>
                    <a:pt x="42" y="113"/>
                    <a:pt x="42" y="113"/>
                    <a:pt x="42" y="113"/>
                  </a:cubicBezTo>
                  <a:cubicBezTo>
                    <a:pt x="42" y="116"/>
                    <a:pt x="39" y="118"/>
                    <a:pt x="36" y="118"/>
                  </a:cubicBezTo>
                  <a:cubicBezTo>
                    <a:pt x="27" y="118"/>
                    <a:pt x="27" y="118"/>
                    <a:pt x="27" y="118"/>
                  </a:cubicBezTo>
                  <a:cubicBezTo>
                    <a:pt x="24" y="118"/>
                    <a:pt x="22" y="116"/>
                    <a:pt x="22" y="113"/>
                  </a:cubicBezTo>
                  <a:close/>
                  <a:moveTo>
                    <a:pt x="60" y="57"/>
                  </a:moveTo>
                  <a:cubicBezTo>
                    <a:pt x="57" y="57"/>
                    <a:pt x="55" y="59"/>
                    <a:pt x="55" y="6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6"/>
                    <a:pt x="57" y="118"/>
                    <a:pt x="60" y="118"/>
                  </a:cubicBezTo>
                  <a:cubicBezTo>
                    <a:pt x="69" y="118"/>
                    <a:pt x="69" y="118"/>
                    <a:pt x="69" y="118"/>
                  </a:cubicBezTo>
                  <a:cubicBezTo>
                    <a:pt x="72" y="118"/>
                    <a:pt x="75" y="116"/>
                    <a:pt x="75" y="113"/>
                  </a:cubicBezTo>
                  <a:cubicBezTo>
                    <a:pt x="75" y="62"/>
                    <a:pt x="75" y="62"/>
                    <a:pt x="75" y="62"/>
                  </a:cubicBezTo>
                  <a:cubicBezTo>
                    <a:pt x="75" y="59"/>
                    <a:pt x="72" y="57"/>
                    <a:pt x="69" y="57"/>
                  </a:cubicBezTo>
                  <a:lnTo>
                    <a:pt x="60" y="57"/>
                  </a:lnTo>
                  <a:close/>
                  <a:moveTo>
                    <a:pt x="93" y="45"/>
                  </a:moveTo>
                  <a:cubicBezTo>
                    <a:pt x="90" y="45"/>
                    <a:pt x="88" y="48"/>
                    <a:pt x="88" y="51"/>
                  </a:cubicBezTo>
                  <a:cubicBezTo>
                    <a:pt x="88" y="113"/>
                    <a:pt x="88" y="113"/>
                    <a:pt x="88" y="113"/>
                  </a:cubicBezTo>
                  <a:cubicBezTo>
                    <a:pt x="88" y="116"/>
                    <a:pt x="90" y="118"/>
                    <a:pt x="93" y="118"/>
                  </a:cubicBezTo>
                  <a:cubicBezTo>
                    <a:pt x="102" y="118"/>
                    <a:pt x="102" y="118"/>
                    <a:pt x="102" y="118"/>
                  </a:cubicBezTo>
                  <a:cubicBezTo>
                    <a:pt x="105" y="118"/>
                    <a:pt x="108" y="116"/>
                    <a:pt x="108" y="113"/>
                  </a:cubicBezTo>
                  <a:cubicBezTo>
                    <a:pt x="108" y="51"/>
                    <a:pt x="108" y="51"/>
                    <a:pt x="108" y="51"/>
                  </a:cubicBezTo>
                  <a:cubicBezTo>
                    <a:pt x="108" y="48"/>
                    <a:pt x="105" y="45"/>
                    <a:pt x="102" y="45"/>
                  </a:cubicBezTo>
                  <a:lnTo>
                    <a:pt x="93" y="45"/>
                  </a:lnTo>
                  <a:close/>
                  <a:moveTo>
                    <a:pt x="126" y="34"/>
                  </a:moveTo>
                  <a:cubicBezTo>
                    <a:pt x="123" y="34"/>
                    <a:pt x="121" y="36"/>
                    <a:pt x="121" y="39"/>
                  </a:cubicBezTo>
                  <a:cubicBezTo>
                    <a:pt x="121" y="113"/>
                    <a:pt x="121" y="113"/>
                    <a:pt x="121" y="113"/>
                  </a:cubicBezTo>
                  <a:cubicBezTo>
                    <a:pt x="121" y="116"/>
                    <a:pt x="123" y="118"/>
                    <a:pt x="126" y="118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8" y="118"/>
                    <a:pt x="141" y="116"/>
                    <a:pt x="141" y="113"/>
                  </a:cubicBezTo>
                  <a:cubicBezTo>
                    <a:pt x="141" y="39"/>
                    <a:pt x="141" y="39"/>
                    <a:pt x="141" y="39"/>
                  </a:cubicBezTo>
                  <a:cubicBezTo>
                    <a:pt x="141" y="36"/>
                    <a:pt x="138" y="34"/>
                    <a:pt x="135" y="34"/>
                  </a:cubicBezTo>
                  <a:lnTo>
                    <a:pt x="126" y="34"/>
                  </a:lnTo>
                  <a:close/>
                  <a:moveTo>
                    <a:pt x="24" y="56"/>
                  </a:moveTo>
                  <a:cubicBezTo>
                    <a:pt x="59" y="49"/>
                    <a:pt x="92" y="36"/>
                    <a:pt x="122" y="19"/>
                  </a:cubicBezTo>
                  <a:cubicBezTo>
                    <a:pt x="125" y="24"/>
                    <a:pt x="125" y="24"/>
                    <a:pt x="125" y="24"/>
                  </a:cubicBezTo>
                  <a:cubicBezTo>
                    <a:pt x="135" y="7"/>
                    <a:pt x="135" y="7"/>
                    <a:pt x="135" y="7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9" y="12"/>
                    <a:pt x="119" y="12"/>
                    <a:pt x="119" y="12"/>
                  </a:cubicBezTo>
                  <a:cubicBezTo>
                    <a:pt x="90" y="30"/>
                    <a:pt x="57" y="42"/>
                    <a:pt x="23" y="48"/>
                  </a:cubicBezTo>
                  <a:lnTo>
                    <a:pt x="24" y="56"/>
                  </a:lnTo>
                  <a:close/>
                  <a:moveTo>
                    <a:pt x="164" y="128"/>
                  </a:moveTo>
                  <a:cubicBezTo>
                    <a:pt x="148" y="119"/>
                    <a:pt x="148" y="119"/>
                    <a:pt x="148" y="119"/>
                  </a:cubicBezTo>
                  <a:cubicBezTo>
                    <a:pt x="148" y="125"/>
                    <a:pt x="148" y="125"/>
                    <a:pt x="148" y="125"/>
                  </a:cubicBezTo>
                  <a:cubicBezTo>
                    <a:pt x="13" y="125"/>
                    <a:pt x="13" y="125"/>
                    <a:pt x="13" y="125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9" y="17"/>
                    <a:pt x="19" y="17"/>
                    <a:pt x="19" y="17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6" y="17"/>
                    <a:pt x="6" y="17"/>
                    <a:pt x="6" y="17"/>
                  </a:cubicBezTo>
                  <a:cubicBezTo>
                    <a:pt x="6" y="125"/>
                    <a:pt x="6" y="125"/>
                    <a:pt x="6" y="125"/>
                  </a:cubicBezTo>
                  <a:cubicBezTo>
                    <a:pt x="6" y="128"/>
                    <a:pt x="6" y="128"/>
                    <a:pt x="6" y="128"/>
                  </a:cubicBezTo>
                  <a:cubicBezTo>
                    <a:pt x="6" y="132"/>
                    <a:pt x="6" y="132"/>
                    <a:pt x="6" y="132"/>
                  </a:cubicBezTo>
                  <a:cubicBezTo>
                    <a:pt x="148" y="132"/>
                    <a:pt x="148" y="132"/>
                    <a:pt x="148" y="132"/>
                  </a:cubicBezTo>
                  <a:cubicBezTo>
                    <a:pt x="148" y="138"/>
                    <a:pt x="148" y="138"/>
                    <a:pt x="148" y="138"/>
                  </a:cubicBezTo>
                  <a:lnTo>
                    <a:pt x="164" y="1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45700" rIns="91425" bIns="45700"/>
            <a:lstStyle/>
            <a:p>
              <a:endParaRPr lang="en-US"/>
            </a:p>
          </p:txBody>
        </p:sp>
      </p:grpSp>
      <p:sp>
        <p:nvSpPr>
          <p:cNvPr id="18" name="Rectángulo 17"/>
          <p:cNvSpPr/>
          <p:nvPr/>
        </p:nvSpPr>
        <p:spPr>
          <a:xfrm>
            <a:off x="4486159" y="6037438"/>
            <a:ext cx="3320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altLang="en-US" b="1" dirty="0">
                <a:solidFill>
                  <a:srgbClr val="2F16C6"/>
                </a:solidFill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Compromiso, Disciplina y Exigencia </a:t>
            </a:r>
            <a:endParaRPr lang="es-CO" b="1" dirty="0">
              <a:solidFill>
                <a:srgbClr val="2F16C6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D1E6E73-568E-D5FB-714F-7E73083F8680}"/>
              </a:ext>
            </a:extLst>
          </p:cNvPr>
          <p:cNvSpPr/>
          <p:nvPr/>
        </p:nvSpPr>
        <p:spPr>
          <a:xfrm>
            <a:off x="1911180" y="57834"/>
            <a:ext cx="861989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rgbClr val="065280"/>
              </a:buClr>
              <a:buSzPts val="2200"/>
            </a:pPr>
            <a:r>
              <a:rPr lang="en-US" altLang="en-US" sz="2400" b="1" dirty="0">
                <a:solidFill>
                  <a:srgbClr val="0652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INSTITUCIÓN EDUCATIVA MANUEL ANTONIO RUEDA JARA</a:t>
            </a:r>
            <a:endParaRPr lang="en-US" altLang="en-US" sz="2000" b="1" dirty="0">
              <a:solidFill>
                <a:srgbClr val="0652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 Semibold" panose="020B0706030804020204" pitchFamily="34" charset="0"/>
              <a:cs typeface="Open Sans Semibold" panose="020B0706030804020204" pitchFamily="34" charset="0"/>
              <a:sym typeface="Open Sans Semibold" panose="020B0706030804020204" pitchFamily="34" charset="0"/>
            </a:endParaRPr>
          </a:p>
          <a:p>
            <a:pPr algn="ctr">
              <a:buClr>
                <a:srgbClr val="065280"/>
              </a:buClr>
              <a:buSzPts val="2200"/>
            </a:pPr>
            <a:r>
              <a:rPr lang="en-US" alt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 Semibold" panose="020B0706030804020204" pitchFamily="34" charset="0"/>
                <a:cs typeface="Open Sans Semibold" panose="020B0706030804020204" pitchFamily="34" charset="0"/>
                <a:sym typeface="Open Sans Semibold" panose="020B0706030804020204" pitchFamily="34" charset="0"/>
              </a:rPr>
              <a:t>AUDIENCIA PÚBLICA  RENDICIÓN DE CUENTAS 2022</a:t>
            </a:r>
          </a:p>
        </p:txBody>
      </p:sp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7B1EE506-7D1B-031C-B0BE-551E400A4B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4516975"/>
              </p:ext>
            </p:extLst>
          </p:nvPr>
        </p:nvGraphicFramePr>
        <p:xfrm>
          <a:off x="3513004" y="1786886"/>
          <a:ext cx="7668918" cy="4268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6" name="Picture 4" descr="Fiduciaria Scotiabank Colpatria">
            <a:extLst>
              <a:ext uri="{FF2B5EF4-FFF2-40B4-BE49-F238E27FC236}">
                <a16:creationId xmlns:a16="http://schemas.microsoft.com/office/drawing/2014/main" id="{C4FDB259-5AF2-51DE-7D54-5346EC6D47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19" r="20346"/>
          <a:stretch/>
        </p:blipFill>
        <p:spPr bwMode="auto">
          <a:xfrm>
            <a:off x="432852" y="2201852"/>
            <a:ext cx="3801524" cy="32855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655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uchas-gracias | UGEL Islay">
            <a:extLst>
              <a:ext uri="{FF2B5EF4-FFF2-40B4-BE49-F238E27FC236}">
                <a16:creationId xmlns:a16="http://schemas.microsoft.com/office/drawing/2014/main" id="{240B4BB0-577D-5931-63D9-DEC8060ACA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447" y="2200580"/>
            <a:ext cx="5697105" cy="37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upo 3">
            <a:extLst>
              <a:ext uri="{FF2B5EF4-FFF2-40B4-BE49-F238E27FC236}">
                <a16:creationId xmlns:a16="http://schemas.microsoft.com/office/drawing/2014/main" id="{EFDA397C-14F7-375B-7624-A8AF7B0CA516}"/>
              </a:ext>
            </a:extLst>
          </p:cNvPr>
          <p:cNvGrpSpPr/>
          <p:nvPr/>
        </p:nvGrpSpPr>
        <p:grpSpPr>
          <a:xfrm>
            <a:off x="4640168" y="130770"/>
            <a:ext cx="2751231" cy="1948402"/>
            <a:chOff x="173187" y="90436"/>
            <a:chExt cx="2392014" cy="1487168"/>
          </a:xfrm>
        </p:grpSpPr>
        <p:pic>
          <p:nvPicPr>
            <p:cNvPr id="5" name="Picture 2" descr="I.E. MANUEL ANTONIO RUEDA JARA - Plataforma Webcolegios">
              <a:extLst>
                <a:ext uri="{FF2B5EF4-FFF2-40B4-BE49-F238E27FC236}">
                  <a16:creationId xmlns:a16="http://schemas.microsoft.com/office/drawing/2014/main" id="{AAFD094C-2F83-A539-07EB-2A1085C48F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2" y="90436"/>
              <a:ext cx="1043414" cy="10651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DEDFB539-31C6-BC84-4379-FC6F52EC8F63}"/>
                </a:ext>
              </a:extLst>
            </p:cNvPr>
            <p:cNvSpPr txBox="1"/>
            <p:nvPr/>
          </p:nvSpPr>
          <p:spPr>
            <a:xfrm>
              <a:off x="173187" y="1156717"/>
              <a:ext cx="2392014" cy="42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100" b="1" dirty="0"/>
                <a:t>INSTITUCIÓN EDUCATIVA</a:t>
              </a:r>
            </a:p>
            <a:p>
              <a:pPr algn="ctr"/>
              <a:r>
                <a:rPr lang="es-CO" sz="1100" b="1" u="sng" dirty="0">
                  <a:solidFill>
                    <a:srgbClr val="008000"/>
                  </a:solidFill>
                </a:rPr>
                <a:t>MANUEL ANTONIO RUEDA JARA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BCA0BBD7-6C09-3FD5-88F9-54F4E1576538}"/>
                </a:ext>
              </a:extLst>
            </p:cNvPr>
            <p:cNvSpPr txBox="1"/>
            <p:nvPr/>
          </p:nvSpPr>
          <p:spPr>
            <a:xfrm>
              <a:off x="578751" y="1036464"/>
              <a:ext cx="1539241" cy="240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000" b="1" dirty="0"/>
                <a:t>VILLA DEL ROSARIO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959255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2003</TotalTime>
  <Words>334</Words>
  <Application>Microsoft Office PowerPoint</Application>
  <PresentationFormat>Panorámica</PresentationFormat>
  <Paragraphs>83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Open Sans Semibold</vt:lpstr>
      <vt:lpstr>Retrospección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Aula Virtual</dc:creator>
  <cp:lastModifiedBy>PC</cp:lastModifiedBy>
  <cp:revision>55</cp:revision>
  <dcterms:created xsi:type="dcterms:W3CDTF">2020-02-16T15:31:53Z</dcterms:created>
  <dcterms:modified xsi:type="dcterms:W3CDTF">2023-02-16T15:19:28Z</dcterms:modified>
</cp:coreProperties>
</file>