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90" r:id="rId4"/>
    <p:sldId id="293" r:id="rId5"/>
    <p:sldId id="292" r:id="rId6"/>
    <p:sldId id="294" r:id="rId7"/>
    <p:sldId id="297" r:id="rId8"/>
    <p:sldId id="296" r:id="rId9"/>
    <p:sldId id="29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065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649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843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72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753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510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358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610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9924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04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66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736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78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60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183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98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731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99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6F13B2-3B11-4A76-A752-538081A8113A}" type="datetimeFigureOut">
              <a:rPr lang="es-CO" smtClean="0"/>
              <a:t>28/01/2023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369C23-45AC-436E-9FB7-838B4508B8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0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DMvKv6W0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LISTADO%20DOCENTES%20SEDE%20N&#176;%2002%20COLROSARIO%202023.docx" TargetMode="External"/><Relationship Id="rId3" Type="http://schemas.openxmlformats.org/officeDocument/2006/relationships/hyperlink" Target="RESOLUCI&#211;N%20No%200079%20DE%2007-01-2022%20MODIFICACION%20CALENDARIO%20ACADEMICO.pdf" TargetMode="External"/><Relationship Id="rId7" Type="http://schemas.openxmlformats.org/officeDocument/2006/relationships/hyperlink" Target="LISTADO%20DOCENTES%20SEDE%20N&#176;%2001%20COLROSARIO%202023.docx" TargetMode="External"/><Relationship Id="rId2" Type="http://schemas.openxmlformats.org/officeDocument/2006/relationships/hyperlink" Target="COMPARATIVOS%20Saber%2011-2022%20%20ETC%20Nte%20Santander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hyperlink" Target="ASIGNACI&#211;N%20CARGA%20ACAD&#201;MICA%20A%20DOCENTE%20COLROSARIO%20VILLA%20CARO%202023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ESOLUCI&#211;N%20No%200079%20DE%2007-01-2022%20MODIFICACION%20CALENDARIO%20ACADEMICO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IEE%20ACTUALIZADO%20COLROSARIO%202023.doc" TargetMode="External"/><Relationship Id="rId2" Type="http://schemas.openxmlformats.org/officeDocument/2006/relationships/hyperlink" Target="RESOLUCI&#211;N%20No%200079%20DE%2007-01-2022%20MODIFICACION%20CALENDARIO%20ACADEMICO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RESOLUCI&#211;N%20No%200079%20DE%2007-01-2022%20MODIFICACION%20CALENDARIO%20ACADEMICO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PORTE%20SIMAT%20A%2012%20DE%20ENERO%20DEL%202023%2015-16-31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Saber%2011-2022%20%20ETC%20Nte%20Santander.pdf" TargetMode="External"/><Relationship Id="rId4" Type="http://schemas.openxmlformats.org/officeDocument/2006/relationships/hyperlink" Target="Ranking%20Saber%2011%20%20ETC-NteDeSantande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756" y="507038"/>
            <a:ext cx="9054244" cy="923925"/>
          </a:xfrm>
        </p:spPr>
        <p:txBody>
          <a:bodyPr>
            <a:normAutofit fontScale="90000"/>
          </a:bodyPr>
          <a:lstStyle/>
          <a:p>
            <a:r>
              <a:rPr lang="es-CO" sz="3400" dirty="0"/>
              <a:t> </a:t>
            </a:r>
            <a:br>
              <a:rPr lang="es-CO" sz="3400" dirty="0"/>
            </a:br>
            <a:r>
              <a:rPr lang="es-CO" sz="3400" dirty="0"/>
              <a:t>     </a:t>
            </a:r>
            <a:r>
              <a:rPr lang="es-CO" sz="3300" dirty="0"/>
              <a:t>SEGUNDA SEMANA DE DESARROLLO INSTITUCIONAL</a:t>
            </a:r>
            <a:br>
              <a:rPr lang="es-CO" sz="3400" dirty="0"/>
            </a:br>
            <a:r>
              <a:rPr lang="es-CO" sz="3400" dirty="0"/>
              <a:t>       I. E. colegio nuestra señora del rosario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2105" y="5536426"/>
            <a:ext cx="3672408" cy="814536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>
                <a:solidFill>
                  <a:schemeClr val="tx1"/>
                </a:solidFill>
              </a:rPr>
              <a:t>16 DE enero DE 2023</a:t>
            </a:r>
          </a:p>
          <a:p>
            <a:r>
              <a:rPr lang="es-CO" b="1" dirty="0">
                <a:solidFill>
                  <a:schemeClr val="tx1"/>
                </a:solidFill>
              </a:rPr>
              <a:t>colrosario</a:t>
            </a: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>
            <a:off x="1043608" y="2492896"/>
            <a:ext cx="3312368" cy="12961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3" action="ppaction://hlinksldjump"/>
              </a:rPr>
              <a:t>AGENDA</a:t>
            </a:r>
            <a:r>
              <a:rPr lang="es-CO" dirty="0"/>
              <a:t> II SDI   </a:t>
            </a:r>
          </a:p>
        </p:txBody>
      </p:sp>
      <p:sp>
        <p:nvSpPr>
          <p:cNvPr id="8" name="Corazón 7">
            <a:extLst>
              <a:ext uri="{FF2B5EF4-FFF2-40B4-BE49-F238E27FC236}">
                <a16:creationId xmlns:a16="http://schemas.microsoft.com/office/drawing/2014/main" id="{7096D107-5A02-4EB5-A699-C7624875310A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1026" name="Imagen 2">
            <a:extLst>
              <a:ext uri="{FF2B5EF4-FFF2-40B4-BE49-F238E27FC236}">
                <a16:creationId xmlns:a16="http://schemas.microsoft.com/office/drawing/2014/main" id="{3D540B3F-6712-D6AA-AF43-D862E92E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2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4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6" descr="Resultado de imagen para IMAGEN DE INTERROGA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059810" y="4725144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MUCHAS GRACIAS</a:t>
            </a:r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4ACB7303-7BFB-45B1-87B4-6D7ECE8C3E55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8" name="Picture 10" descr="Definición de Interrogante - Qué es y Concepto">
            <a:extLst>
              <a:ext uri="{FF2B5EF4-FFF2-40B4-BE49-F238E27FC236}">
                <a16:creationId xmlns:a16="http://schemas.microsoft.com/office/drawing/2014/main" id="{39635B10-DC62-43B9-8F36-D1052DB2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11960" cy="21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152820AD-669B-4843-8241-42CC51B5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10" y="908720"/>
            <a:ext cx="6968574" cy="910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sz="2800" dirty="0"/>
              <a:t>10. PREGUNTAS Y SOCIALIZACIÓN</a:t>
            </a:r>
            <a:endParaRPr lang="es-CO" sz="2000" dirty="0"/>
          </a:p>
        </p:txBody>
      </p:sp>
      <p:sp>
        <p:nvSpPr>
          <p:cNvPr id="11" name="Flecha: hacia la izquierda 10">
            <a:hlinkClick r:id="rId3" action="ppaction://hlinksldjump"/>
            <a:extLst>
              <a:ext uri="{FF2B5EF4-FFF2-40B4-BE49-F238E27FC236}">
                <a16:creationId xmlns:a16="http://schemas.microsoft.com/office/drawing/2014/main" id="{3C8CB8EE-1B56-4D3F-964A-12104DC304ED}"/>
              </a:ext>
            </a:extLst>
          </p:cNvPr>
          <p:cNvSpPr/>
          <p:nvPr/>
        </p:nvSpPr>
        <p:spPr>
          <a:xfrm>
            <a:off x="243049" y="6165304"/>
            <a:ext cx="360040" cy="360040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5AE7AC-0FDA-DEB8-375A-E67A5EA6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77377E-B504-5803-2612-F9CD0B8C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0"/>
            <a:ext cx="9158068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83568" y="0"/>
            <a:ext cx="8363916" cy="10519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s-CO" sz="3200" dirty="0"/>
              <a:t>ORACIÓN Y SALUDO COMPAÑEROS </a:t>
            </a:r>
          </a:p>
          <a:p>
            <a:r>
              <a:rPr lang="es-CO" sz="3200" dirty="0"/>
              <a:t>COLROSARINOS</a:t>
            </a:r>
          </a:p>
        </p:txBody>
      </p:sp>
      <p:sp>
        <p:nvSpPr>
          <p:cNvPr id="5" name="Corazón 4">
            <a:extLst>
              <a:ext uri="{FF2B5EF4-FFF2-40B4-BE49-F238E27FC236}">
                <a16:creationId xmlns:a16="http://schemas.microsoft.com/office/drawing/2014/main" id="{8742F0DF-4DF3-4239-8CB9-31932202AB3F}"/>
              </a:ext>
            </a:extLst>
          </p:cNvPr>
          <p:cNvSpPr/>
          <p:nvPr/>
        </p:nvSpPr>
        <p:spPr>
          <a:xfrm>
            <a:off x="3051095" y="4315300"/>
            <a:ext cx="2537753" cy="19296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hlinkClick r:id="rId3"/>
              </a:rPr>
              <a:t>REFLEXIÓN</a:t>
            </a:r>
            <a:endParaRPr lang="es-CO" dirty="0"/>
          </a:p>
          <a:p>
            <a:pPr algn="ctr"/>
            <a:r>
              <a:rPr lang="es-CO" dirty="0"/>
              <a:t>COMPAÑEROS</a:t>
            </a:r>
          </a:p>
        </p:txBody>
      </p:sp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5C70BA7A-6B4C-4A48-B756-971AECE5ECA8}"/>
              </a:ext>
            </a:extLst>
          </p:cNvPr>
          <p:cNvSpPr/>
          <p:nvPr/>
        </p:nvSpPr>
        <p:spPr>
          <a:xfrm>
            <a:off x="323528" y="6093296"/>
            <a:ext cx="864096" cy="493711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7EDCA357-E86B-45D1-BEFA-9D7CAE0905AC}"/>
              </a:ext>
            </a:extLst>
          </p:cNvPr>
          <p:cNvSpPr/>
          <p:nvPr/>
        </p:nvSpPr>
        <p:spPr>
          <a:xfrm>
            <a:off x="7956376" y="5924041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7742CAA-2D53-C1E1-99C0-26DEBEAD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1" y="135116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5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852246" y="1486166"/>
            <a:ext cx="7439508" cy="448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Lunes 16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sldjump"/>
              </a:rPr>
              <a:t>Oración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por parte del Rector.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 la Política Pública de Evaluar para avanzar 2022 y Plan de Fortalecimiento Académico </a:t>
            </a:r>
            <a:r>
              <a:rPr lang="es-ES_tradnl" sz="240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 Pedagógico (PFAP) 2023.</a:t>
            </a:r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del PEI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para su respectiva adopción por parte del Consejo Directivo.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5EB7C276-9E41-AFBF-2712-52E0578E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be 3">
            <a:hlinkClick r:id="rId4" action="ppaction://hlinksldjump"/>
            <a:extLst>
              <a:ext uri="{FF2B5EF4-FFF2-40B4-BE49-F238E27FC236}">
                <a16:creationId xmlns:a16="http://schemas.microsoft.com/office/drawing/2014/main" id="{04166A67-9242-DE71-4B61-EEA49BBD0013}"/>
              </a:ext>
            </a:extLst>
          </p:cNvPr>
          <p:cNvSpPr/>
          <p:nvPr/>
        </p:nvSpPr>
        <p:spPr>
          <a:xfrm>
            <a:off x="6509077" y="2320212"/>
            <a:ext cx="1415498" cy="5040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4" action="ppaction://hlinksldjump"/>
              </a:rPr>
              <a:t>D. 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479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219938" y="1648814"/>
            <a:ext cx="8455316" cy="504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Lunes 16 de Enero de 2023.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s-ES_tradnl" sz="2400" dirty="0">
                <a:latin typeface="Britannic Bold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Asignación Carga Académica a los Docentes de la </a:t>
            </a:r>
            <a:r>
              <a:rPr lang="es-ES_tradnl" sz="24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I. E. COLEGIO NUESTRA SEÑORA DEL ROSARIO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Villa Caro.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Asignación Titularidades Sedes N° 01 y 02.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Comparativos d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 las Pruebas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file"/>
              </a:rPr>
              <a:t>Saber 11° 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año 2022 con relación a los resultados nacionales.</a:t>
            </a:r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Análisis del SIEE Institucional.</a:t>
            </a:r>
          </a:p>
          <a:p>
            <a:pPr algn="just"/>
            <a:r>
              <a:rPr lang="es-ES_tradnl" sz="2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y seguimiento de la Plataforma Institucional Vive Colegio 3.0 </a:t>
            </a:r>
          </a:p>
          <a:p>
            <a:pPr lvl="0" algn="just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sp>
        <p:nvSpPr>
          <p:cNvPr id="18" name="Sol 8">
            <a:hlinkClick r:id="rId3" action="ppaction://hlinkfile"/>
            <a:extLst>
              <a:ext uri="{FF2B5EF4-FFF2-40B4-BE49-F238E27FC236}">
                <a16:creationId xmlns:a16="http://schemas.microsoft.com/office/drawing/2014/main" id="{AB08AD15-E977-45C9-8084-82666E766843}"/>
              </a:ext>
            </a:extLst>
          </p:cNvPr>
          <p:cNvSpPr/>
          <p:nvPr/>
        </p:nvSpPr>
        <p:spPr>
          <a:xfrm>
            <a:off x="4860033" y="110241"/>
            <a:ext cx="4283968" cy="1895318"/>
          </a:xfrm>
          <a:prstGeom prst="su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4" action="ppaction://hlinkfile"/>
              </a:rPr>
              <a:t>A</a:t>
            </a:r>
            <a:r>
              <a:rPr lang="es-CO" dirty="0">
                <a:hlinkClick r:id="rId4" action="ppaction://hlinkfile"/>
              </a:rPr>
              <a:t>SIGNACIÓN</a:t>
            </a:r>
            <a:endParaRPr lang="es-CO" dirty="0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091A857-DEE9-1442-5E1E-A2EEC75E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808318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: hacia la izquierda 3">
            <a:hlinkClick r:id="rId6" action="ppaction://hlinksldjump"/>
            <a:extLst>
              <a:ext uri="{FF2B5EF4-FFF2-40B4-BE49-F238E27FC236}">
                <a16:creationId xmlns:a16="http://schemas.microsoft.com/office/drawing/2014/main" id="{A457C00E-C568-D8D4-9F25-EA66EA01D1CF}"/>
              </a:ext>
            </a:extLst>
          </p:cNvPr>
          <p:cNvSpPr/>
          <p:nvPr/>
        </p:nvSpPr>
        <p:spPr>
          <a:xfrm>
            <a:off x="6732240" y="6381328"/>
            <a:ext cx="129614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AGENDA</a:t>
            </a:r>
            <a:endParaRPr lang="es-CO" dirty="0"/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C9B1C518-4AC8-67B1-F445-29405C8DC2DF}"/>
              </a:ext>
            </a:extLst>
          </p:cNvPr>
          <p:cNvSpPr/>
          <p:nvPr/>
        </p:nvSpPr>
        <p:spPr>
          <a:xfrm>
            <a:off x="6408204" y="3833403"/>
            <a:ext cx="648072" cy="36004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7" action="ppaction://hlinkfile"/>
              </a:rPr>
              <a:t>1</a:t>
            </a:r>
            <a:endParaRPr lang="es-CO" dirty="0"/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67AE2449-4F6C-86CC-8C6E-AA932695525D}"/>
              </a:ext>
            </a:extLst>
          </p:cNvPr>
          <p:cNvSpPr/>
          <p:nvPr/>
        </p:nvSpPr>
        <p:spPr>
          <a:xfrm>
            <a:off x="7580969" y="3861932"/>
            <a:ext cx="648072" cy="36004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8" action="ppaction://hlinkfile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06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13417" y="1093655"/>
            <a:ext cx="6984776" cy="448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Martes 17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Capacitación y socialización de la Plataforma “Comunidad Virtual Enjambre”.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Evaluación y seguimiento de la Plataforma Institucional Vive Colegio 3.0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del Modelo de Plan de Aula.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l 8">
            <a:hlinkClick r:id="rId3" action="ppaction://hlinkfile"/>
            <a:extLst>
              <a:ext uri="{FF2B5EF4-FFF2-40B4-BE49-F238E27FC236}">
                <a16:creationId xmlns:a16="http://schemas.microsoft.com/office/drawing/2014/main" id="{0A96DE02-374B-60C4-6379-2D48ACCC928F}"/>
              </a:ext>
            </a:extLst>
          </p:cNvPr>
          <p:cNvSpPr/>
          <p:nvPr/>
        </p:nvSpPr>
        <p:spPr>
          <a:xfrm>
            <a:off x="4938196" y="4710600"/>
            <a:ext cx="3411511" cy="1814771"/>
          </a:xfrm>
          <a:prstGeom prst="su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SEGUNDA SDI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043AF1FB-56E0-3A08-65A0-7DF3F2D1D7F9}"/>
              </a:ext>
            </a:extLst>
          </p:cNvPr>
          <p:cNvSpPr/>
          <p:nvPr/>
        </p:nvSpPr>
        <p:spPr>
          <a:xfrm>
            <a:off x="5580112" y="1413895"/>
            <a:ext cx="1224136" cy="1034014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  <a:r>
              <a:rPr lang="es-ES" dirty="0">
                <a:hlinkClick r:id="rId4" action="ppaction://hlinksldjump"/>
              </a:rPr>
              <a:t>.</a:t>
            </a:r>
            <a:r>
              <a:rPr lang="es-ES" dirty="0"/>
              <a:t>I.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35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746251"/>
            <a:ext cx="6984776" cy="337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Miércoles 18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sldjump"/>
              </a:rPr>
              <a:t>Socialización</a:t>
            </a: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del SI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EE Institucional para su adopción con el Consejo Directivo.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: hacia la izquierda 2">
            <a:extLst>
              <a:ext uri="{FF2B5EF4-FFF2-40B4-BE49-F238E27FC236}">
                <a16:creationId xmlns:a16="http://schemas.microsoft.com/office/drawing/2014/main" id="{C822E31F-B74A-0E8F-C4A5-BC73AEF66F0C}"/>
              </a:ext>
            </a:extLst>
          </p:cNvPr>
          <p:cNvSpPr/>
          <p:nvPr/>
        </p:nvSpPr>
        <p:spPr>
          <a:xfrm>
            <a:off x="1043608" y="4941168"/>
            <a:ext cx="115212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írculo: vacío 3">
            <a:hlinkClick r:id="rId4" action="ppaction://hlinksldjump"/>
            <a:extLst>
              <a:ext uri="{FF2B5EF4-FFF2-40B4-BE49-F238E27FC236}">
                <a16:creationId xmlns:a16="http://schemas.microsoft.com/office/drawing/2014/main" id="{E8C794C7-F29C-5958-8FA2-3AF175CEE49B}"/>
              </a:ext>
            </a:extLst>
          </p:cNvPr>
          <p:cNvSpPr/>
          <p:nvPr/>
        </p:nvSpPr>
        <p:spPr>
          <a:xfrm>
            <a:off x="4218752" y="2147401"/>
            <a:ext cx="1649392" cy="72008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ORACIÓN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128142" y="2217227"/>
            <a:ext cx="8455316" cy="362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Miércoles 18 de Enero de 2023.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s-ES_tradnl" sz="2400" dirty="0">
                <a:latin typeface="Britannic Bold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lvl="0" algn="ctr"/>
            <a:endParaRPr lang="es-ES_tradnl" sz="2400" dirty="0">
              <a:latin typeface="Britannic Bold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del SI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EE Institucional para su adopción con el Consejo Directivo de la </a:t>
            </a:r>
            <a:r>
              <a:rPr lang="es-ES_tradnl" sz="24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I. E. COLEGIO NUESTRA SEÑORA DEL ROSARIO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 Villa Caro.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s-C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sp>
        <p:nvSpPr>
          <p:cNvPr id="18" name="Sol 8">
            <a:hlinkClick r:id="rId2" action="ppaction://hlinkfile"/>
            <a:extLst>
              <a:ext uri="{FF2B5EF4-FFF2-40B4-BE49-F238E27FC236}">
                <a16:creationId xmlns:a16="http://schemas.microsoft.com/office/drawing/2014/main" id="{AB08AD15-E977-45C9-8084-82666E766843}"/>
              </a:ext>
            </a:extLst>
          </p:cNvPr>
          <p:cNvSpPr/>
          <p:nvPr/>
        </p:nvSpPr>
        <p:spPr>
          <a:xfrm>
            <a:off x="4860033" y="110241"/>
            <a:ext cx="4283968" cy="1895318"/>
          </a:xfrm>
          <a:prstGeom prst="su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3" action="ppaction://hlinkfile"/>
              </a:rPr>
              <a:t>S I E </a:t>
            </a:r>
            <a:r>
              <a:rPr lang="es-ES" dirty="0" err="1">
                <a:hlinkClick r:id="rId3" action="ppaction://hlinkfile"/>
              </a:rPr>
              <a:t>E</a:t>
            </a:r>
            <a:r>
              <a:rPr lang="es-ES" dirty="0">
                <a:hlinkClick r:id="rId3" action="ppaction://hlinkfile"/>
              </a:rPr>
              <a:t> </a:t>
            </a:r>
            <a:endParaRPr lang="es-CO" dirty="0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8091A857-DEE9-1442-5E1E-A2EEC75E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808318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: hacia la izquierda 3">
            <a:hlinkClick r:id="rId5" action="ppaction://hlinksldjump"/>
            <a:extLst>
              <a:ext uri="{FF2B5EF4-FFF2-40B4-BE49-F238E27FC236}">
                <a16:creationId xmlns:a16="http://schemas.microsoft.com/office/drawing/2014/main" id="{A457C00E-C568-D8D4-9F25-EA66EA01D1CF}"/>
              </a:ext>
            </a:extLst>
          </p:cNvPr>
          <p:cNvSpPr/>
          <p:nvPr/>
        </p:nvSpPr>
        <p:spPr>
          <a:xfrm>
            <a:off x="6732240" y="6381328"/>
            <a:ext cx="129614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AGENDA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987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746251"/>
            <a:ext cx="69847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Jueves 19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Elección de los dos (2) Docentes representantes al Consejo Directivo.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 action="ppaction://hlinksldjump"/>
              </a:rPr>
              <a:t>Socialización</a:t>
            </a: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del SIEE Institucional para su adopción con el Consejo Directivo.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l 8">
            <a:hlinkClick r:id="rId4" action="ppaction://hlinkfile"/>
            <a:extLst>
              <a:ext uri="{FF2B5EF4-FFF2-40B4-BE49-F238E27FC236}">
                <a16:creationId xmlns:a16="http://schemas.microsoft.com/office/drawing/2014/main" id="{0A96DE02-374B-60C4-6379-2D48ACCC928F}"/>
              </a:ext>
            </a:extLst>
          </p:cNvPr>
          <p:cNvSpPr/>
          <p:nvPr/>
        </p:nvSpPr>
        <p:spPr>
          <a:xfrm>
            <a:off x="4604679" y="4386237"/>
            <a:ext cx="3336710" cy="1846307"/>
          </a:xfrm>
          <a:prstGeom prst="su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SEGUNDA SDI</a:t>
            </a:r>
          </a:p>
        </p:txBody>
      </p:sp>
    </p:spTree>
    <p:extLst>
      <p:ext uri="{BB962C8B-B14F-4D97-AF65-F5344CB8AC3E}">
        <p14:creationId xmlns:p14="http://schemas.microsoft.com/office/powerpoint/2010/main" val="268168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68144" y="-1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6BC21A-F277-4312-B9B4-4EB7530B5155}"/>
              </a:ext>
            </a:extLst>
          </p:cNvPr>
          <p:cNvSpPr/>
          <p:nvPr/>
        </p:nvSpPr>
        <p:spPr>
          <a:xfrm>
            <a:off x="762354" y="1844824"/>
            <a:ext cx="7266030" cy="374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Viernes 20 de Enero de 2023.</a:t>
            </a:r>
          </a:p>
          <a:p>
            <a:pPr lvl="0" algn="just"/>
            <a:endParaRPr lang="es-ES_tradnl" sz="24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Saludo y Oración.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Direccionamiento Institucional.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Seguimiento y Evaluación al PMI.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Socialización del POAI de la I. E. Colegio Nuestra Señora del Rosario de Villa Caro, Año Lectivo 2023.</a:t>
            </a:r>
            <a:endParaRPr lang="es-ES_tradnl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Proposiciones y varios.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Marcha Final.</a:t>
            </a:r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es-CO" sz="2000" b="1" dirty="0">
              <a:latin typeface="+mj-lt"/>
              <a:cs typeface="+mn-cs"/>
            </a:endParaRPr>
          </a:p>
        </p:txBody>
      </p:sp>
      <p:sp>
        <p:nvSpPr>
          <p:cNvPr id="7" name="Corazón 6">
            <a:extLst>
              <a:ext uri="{FF2B5EF4-FFF2-40B4-BE49-F238E27FC236}">
                <a16:creationId xmlns:a16="http://schemas.microsoft.com/office/drawing/2014/main" id="{3F8267FC-0096-4AC8-9F70-3D600F005C44}"/>
              </a:ext>
            </a:extLst>
          </p:cNvPr>
          <p:cNvSpPr/>
          <p:nvPr/>
        </p:nvSpPr>
        <p:spPr>
          <a:xfrm>
            <a:off x="8028384" y="5949280"/>
            <a:ext cx="864096" cy="6845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JAFO</a:t>
            </a: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2F73A05-7901-62EA-8E50-059BBDD4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05" y="1461055"/>
            <a:ext cx="1110853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B4859266-72E3-32BE-6F1C-737B11614909}"/>
              </a:ext>
            </a:extLst>
          </p:cNvPr>
          <p:cNvSpPr/>
          <p:nvPr/>
        </p:nvSpPr>
        <p:spPr>
          <a:xfrm>
            <a:off x="5724128" y="2564904"/>
            <a:ext cx="1296144" cy="720080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D.I.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B00B14E-3B79-28E5-C74E-30F21D7A4C5A}"/>
              </a:ext>
            </a:extLst>
          </p:cNvPr>
          <p:cNvSpPr/>
          <p:nvPr/>
        </p:nvSpPr>
        <p:spPr>
          <a:xfrm>
            <a:off x="7380312" y="2581771"/>
            <a:ext cx="1296144" cy="68634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hlinkClick r:id="rId4" action="ppaction://hlinkfile"/>
              </a:rPr>
              <a:t>11</a:t>
            </a:r>
            <a:endParaRPr lang="es-CO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DF22438-0E14-BF5B-DAA2-5D752FD8FDE6}"/>
              </a:ext>
            </a:extLst>
          </p:cNvPr>
          <p:cNvSpPr/>
          <p:nvPr/>
        </p:nvSpPr>
        <p:spPr>
          <a:xfrm>
            <a:off x="5580112" y="1461055"/>
            <a:ext cx="2088232" cy="6863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COMP. SABER </a:t>
            </a:r>
            <a:r>
              <a:rPr lang="es-ES" dirty="0">
                <a:hlinkClick r:id="rId5" action="ppaction://hlinkfile"/>
              </a:rPr>
              <a:t>11°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095102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1483</TotalTime>
  <Words>414</Words>
  <Application>Microsoft Office PowerPoint</Application>
  <PresentationFormat>Presentación en pantalla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Cambria</vt:lpstr>
      <vt:lpstr>Times New Roman</vt:lpstr>
      <vt:lpstr>Tw Cen MT</vt:lpstr>
      <vt:lpstr>Gota</vt:lpstr>
      <vt:lpstr>       SEGUNDA SEMANA DE DESARROLLO INSTITUCIONAL        I. E. colegio nuestra señora del rosario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10. PREGUNTAS Y SOCIALIZACIÓN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CUARTA VIDEO CONFERENCIA</dc:title>
  <dc:creator>USUARIO</dc:creator>
  <cp:lastModifiedBy>USUARIO</cp:lastModifiedBy>
  <cp:revision>147</cp:revision>
  <dcterms:created xsi:type="dcterms:W3CDTF">2020-06-10T03:47:56Z</dcterms:created>
  <dcterms:modified xsi:type="dcterms:W3CDTF">2023-01-28T16:55:34Z</dcterms:modified>
</cp:coreProperties>
</file>