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93" r:id="rId4"/>
    <p:sldId id="292" r:id="rId5"/>
    <p:sldId id="294" r:id="rId6"/>
    <p:sldId id="295" r:id="rId7"/>
    <p:sldId id="291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065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649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8438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72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753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510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358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610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9924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04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66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736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78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605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183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982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731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998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6F13B2-3B11-4A76-A752-538081A8113A}" type="datetimeFigureOut">
              <a:rPr lang="es-CO" smtClean="0"/>
              <a:t>12/01/2023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60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erritorioainse.nortedesantander.gov.co/landing/26" TargetMode="External"/><Relationship Id="rId3" Type="http://schemas.openxmlformats.org/officeDocument/2006/relationships/hyperlink" Target="RESULTADO%20GLOBAL%20PRUEBAS%20SABER%2011&#176;%20154871000252_2022_4.xls" TargetMode="External"/><Relationship Id="rId7" Type="http://schemas.openxmlformats.org/officeDocument/2006/relationships/hyperlink" Target="RESOLUCI&#211;N%20No%200079%20DE%2007-01-2022%20MODIFICACION%20CALENDARIO%20ACADEMICO.pdf" TargetMode="External"/><Relationship Id="rId2" Type="http://schemas.openxmlformats.org/officeDocument/2006/relationships/hyperlink" Target="Resolucion_No_005951_26102022_calendario_academico_vigencia_2023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.facebook.com/story.php?story_fbid=pfbid02jSmyYaRGAJiW4fvnumuKfhNsUxzBpNgaXYKZrGC1UsryqYUXLyjhfhvyxMRDJmovl&amp;id=100064768024040&amp;sfnsn=scwspwa&amp;mibextid=VhDh1V" TargetMode="External"/><Relationship Id="rId5" Type="http://schemas.openxmlformats.org/officeDocument/2006/relationships/hyperlink" Target="PEI%20I.%20E.%20COLEGIO%20NUESTRA%20SE&#209;ORA%20DEL%20ROSARIO%20DE%20VILLA%20CARO%20ACTUALIZADO.docx" TargetMode="External"/><Relationship Id="rId10" Type="http://schemas.openxmlformats.org/officeDocument/2006/relationships/slide" Target="slide2.xml"/><Relationship Id="rId4" Type="http://schemas.openxmlformats.org/officeDocument/2006/relationships/hyperlink" Target="REPORTE%20SIMAT%20A%2010%20DE%20ENERO%20DEL%202023%2017-26-10.pdf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CIRCULAR%20No%2002%20-2023%20%201&#186;%20y%202&#186;%20semana%20de%20desarrollo%20instituciona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hyperlink" Target="http://territorioainse.nortedesantander.gov.co/landing/26" TargetMode="External"/><Relationship Id="rId4" Type="http://schemas.openxmlformats.org/officeDocument/2006/relationships/hyperlink" Target="RESOLUCI&#211;N%20No%200079%20DE%2007-01-2022%20MODIFICACION%20CALENDARIO%20ACADEMICO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RESOLUCI&#211;N%20No%200079%20DE%2007-01-2022%20MODIFICACION%20CALENDARIO%20ACADEMICO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hyperlink" Target="http://territorioainse.nortedesantander.gov.co/landing/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REPORTE%20SIMAT%20A%2012%20DE%20ENERO%20DEL%202023%2015-16-31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Saber%2011-2022%20%20ETC%20Nte%20Santander.pdf" TargetMode="External"/><Relationship Id="rId4" Type="http://schemas.openxmlformats.org/officeDocument/2006/relationships/hyperlink" Target="Ranking%20Saber%2011%20%20ETC-NteDeSantander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y0wrcNvO5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756" y="507038"/>
            <a:ext cx="9054244" cy="923925"/>
          </a:xfrm>
        </p:spPr>
        <p:txBody>
          <a:bodyPr>
            <a:normAutofit fontScale="90000"/>
          </a:bodyPr>
          <a:lstStyle/>
          <a:p>
            <a:r>
              <a:rPr lang="es-CO" sz="3400" dirty="0"/>
              <a:t> </a:t>
            </a:r>
            <a:br>
              <a:rPr lang="es-CO" sz="3400" dirty="0"/>
            </a:br>
            <a:r>
              <a:rPr lang="es-CO" sz="3400" dirty="0"/>
              <a:t>     primera SEMANA DE DESARROLLO INSTITUCIONAL</a:t>
            </a:r>
            <a:br>
              <a:rPr lang="es-CO" sz="3400" dirty="0"/>
            </a:br>
            <a:r>
              <a:rPr lang="es-CO" sz="3400" dirty="0"/>
              <a:t>       I. E. colegio nuestra señora del rosario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2105" y="5536426"/>
            <a:ext cx="3672408" cy="814536"/>
          </a:xfrm>
        </p:spPr>
        <p:txBody>
          <a:bodyPr>
            <a:normAutofit fontScale="85000" lnSpcReduction="20000"/>
          </a:bodyPr>
          <a:lstStyle/>
          <a:p>
            <a:r>
              <a:rPr lang="es-CO" b="1" dirty="0">
                <a:solidFill>
                  <a:schemeClr val="tx1"/>
                </a:solidFill>
              </a:rPr>
              <a:t>10 DE enero DE 2023</a:t>
            </a:r>
          </a:p>
          <a:p>
            <a:r>
              <a:rPr lang="es-CO" b="1" dirty="0" err="1">
                <a:solidFill>
                  <a:schemeClr val="tx1"/>
                </a:solidFill>
              </a:rPr>
              <a:t>colrosario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>
            <a:off x="1043608" y="2492896"/>
            <a:ext cx="331236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AGENDA I SDI   </a:t>
            </a:r>
          </a:p>
        </p:txBody>
      </p:sp>
      <p:sp>
        <p:nvSpPr>
          <p:cNvPr id="8" name="Corazón 7">
            <a:extLst>
              <a:ext uri="{FF2B5EF4-FFF2-40B4-BE49-F238E27FC236}">
                <a16:creationId xmlns:a16="http://schemas.microsoft.com/office/drawing/2014/main" id="{7096D107-5A02-4EB5-A699-C7624875310A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1026" name="Imagen 2">
            <a:extLst>
              <a:ext uri="{FF2B5EF4-FFF2-40B4-BE49-F238E27FC236}">
                <a16:creationId xmlns:a16="http://schemas.microsoft.com/office/drawing/2014/main" id="{3D540B3F-6712-D6AA-AF43-D862E92E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2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852246" y="1486166"/>
            <a:ext cx="7439508" cy="485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Martes 10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Bendición del año lectivo 2023. Eucaristía Templo parroquial.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Oración y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de bienvenida y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Entrega de implementos pedagógicos a los Docentes y Administrativos por parte del Rector.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Revisión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 informes de desempeño final.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5EB7C276-9E41-AFBF-2712-52E0578E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be 3">
            <a:hlinkClick r:id="rId3" action="ppaction://hlinksldjump"/>
            <a:extLst>
              <a:ext uri="{FF2B5EF4-FFF2-40B4-BE49-F238E27FC236}">
                <a16:creationId xmlns:a16="http://schemas.microsoft.com/office/drawing/2014/main" id="{04166A67-9242-DE71-4B61-EEA49BBD0013}"/>
              </a:ext>
            </a:extLst>
          </p:cNvPr>
          <p:cNvSpPr/>
          <p:nvPr/>
        </p:nvSpPr>
        <p:spPr>
          <a:xfrm>
            <a:off x="6876256" y="3933056"/>
            <a:ext cx="141549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  <a:r>
              <a:rPr lang="es-ES" dirty="0">
                <a:hlinkClick r:id="rId3" action="ppaction://hlinksldjump"/>
              </a:rPr>
              <a:t>.</a:t>
            </a:r>
            <a:r>
              <a:rPr lang="es-ES" dirty="0"/>
              <a:t> I.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479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251520" y="927666"/>
            <a:ext cx="8455316" cy="657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Martes 10 de Enero de 2023.</a:t>
            </a:r>
          </a:p>
          <a:p>
            <a:pPr lvl="0" algn="ctr"/>
            <a:endParaRPr lang="es-ES_tradnl" sz="2400" dirty="0">
              <a:latin typeface="Britannic Bold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es-ES_tradnl" sz="2400" dirty="0">
                <a:latin typeface="Britannic Bold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</a:t>
            </a:r>
          </a:p>
          <a:p>
            <a:pPr lvl="0" algn="ctr"/>
            <a:endParaRPr lang="es-ES_tradnl" sz="2400" dirty="0">
              <a:latin typeface="Britannic Bold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Horario de la Semana de Desarrollo Institucional </a:t>
            </a:r>
            <a:r>
              <a:rPr lang="es-ES_tradnl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COLROSARIO 2023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 Orientaciones Primera SDI (SED).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Lectura de la Resolución N°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/>
              </a:rPr>
              <a:t>005951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del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26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Octubre de 2022 - Calendario Académico  de la SED.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Análisis de las Pruebas Saber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 action="ppaction://hlinkfile"/>
              </a:rPr>
              <a:t>11°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año 2022.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Reporte de Matrícula (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 action="ppaction://hlinkfile"/>
              </a:rPr>
              <a:t>SIMAT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a 10 de Enero del año 2023 de la I. E. COLEGIO NUESTRA SEÑORA DEL ROSARIO.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Actualización del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 action="ppaction://hlinkfile"/>
              </a:rPr>
              <a:t>PEI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Institucional para la adopción por parte del Consejo Directivo.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infraestructura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por parte del Sr. Gobernador del Norte de Santander, Dr. Silvano Serrano Guerrero.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sp>
        <p:nvSpPr>
          <p:cNvPr id="18" name="Sol 8">
            <a:hlinkClick r:id="rId7" action="ppaction://hlinkfile"/>
            <a:extLst>
              <a:ext uri="{FF2B5EF4-FFF2-40B4-BE49-F238E27FC236}">
                <a16:creationId xmlns:a16="http://schemas.microsoft.com/office/drawing/2014/main" id="{AB08AD15-E977-45C9-8084-82666E766843}"/>
              </a:ext>
            </a:extLst>
          </p:cNvPr>
          <p:cNvSpPr/>
          <p:nvPr/>
        </p:nvSpPr>
        <p:spPr>
          <a:xfrm>
            <a:off x="5703314" y="130028"/>
            <a:ext cx="3096344" cy="161622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  <a:r>
              <a:rPr lang="es-CO" dirty="0">
                <a:hlinkClick r:id="rId8"/>
              </a:rPr>
              <a:t>PRIMERA </a:t>
            </a:r>
            <a:r>
              <a:rPr lang="es-CO" dirty="0"/>
              <a:t>SDI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8091A857-DEE9-1442-5E1E-A2EEC75E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: hacia la izquierda 3">
            <a:hlinkClick r:id="rId10" action="ppaction://hlinksldjump"/>
            <a:extLst>
              <a:ext uri="{FF2B5EF4-FFF2-40B4-BE49-F238E27FC236}">
                <a16:creationId xmlns:a16="http://schemas.microsoft.com/office/drawing/2014/main" id="{A457C00E-C568-D8D4-9F25-EA66EA01D1CF}"/>
              </a:ext>
            </a:extLst>
          </p:cNvPr>
          <p:cNvSpPr/>
          <p:nvPr/>
        </p:nvSpPr>
        <p:spPr>
          <a:xfrm>
            <a:off x="6732240" y="6381328"/>
            <a:ext cx="129614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AGENDA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061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762354" y="1746251"/>
            <a:ext cx="6984776" cy="411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Miércoles 11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</a:t>
            </a:r>
            <a:r>
              <a:rPr lang="es-ES_tradnl" sz="240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 Oración.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Circular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/>
              </a:rPr>
              <a:t>N° 02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Primera y Segunda Semana de Desarrollo Institucional año 2023.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Revisión y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 informes de desempeño final.</a:t>
            </a:r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2F73A05-7901-62EA-8E50-059BBDD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l 8">
            <a:hlinkClick r:id="rId4" action="ppaction://hlinkfile"/>
            <a:extLst>
              <a:ext uri="{FF2B5EF4-FFF2-40B4-BE49-F238E27FC236}">
                <a16:creationId xmlns:a16="http://schemas.microsoft.com/office/drawing/2014/main" id="{0A96DE02-374B-60C4-6379-2D48ACCC928F}"/>
              </a:ext>
            </a:extLst>
          </p:cNvPr>
          <p:cNvSpPr/>
          <p:nvPr/>
        </p:nvSpPr>
        <p:spPr>
          <a:xfrm>
            <a:off x="4812366" y="4246989"/>
            <a:ext cx="3096344" cy="161622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  <a:r>
              <a:rPr lang="es-CO" dirty="0">
                <a:hlinkClick r:id="rId5"/>
              </a:rPr>
              <a:t>PRIMERA </a:t>
            </a:r>
            <a:r>
              <a:rPr lang="es-CO" dirty="0"/>
              <a:t>SDI</a:t>
            </a:r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043AF1FB-56E0-3A08-65A0-7DF3F2D1D7F9}"/>
              </a:ext>
            </a:extLst>
          </p:cNvPr>
          <p:cNvSpPr/>
          <p:nvPr/>
        </p:nvSpPr>
        <p:spPr>
          <a:xfrm>
            <a:off x="5580112" y="2178962"/>
            <a:ext cx="1224136" cy="10340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  <a:r>
              <a:rPr lang="es-ES" dirty="0">
                <a:hlinkClick r:id="rId6" action="ppaction://hlinksldjump"/>
              </a:rPr>
              <a:t>.</a:t>
            </a:r>
            <a:r>
              <a:rPr lang="es-ES" dirty="0"/>
              <a:t>I.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3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762354" y="1746251"/>
            <a:ext cx="6984776" cy="448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Jueves 12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Revisión y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 informes de desempeño final.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Autoevaluación Institucional  y Pacto por la Educación 2050.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2F73A05-7901-62EA-8E50-059BBDD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l 8">
            <a:hlinkClick r:id="rId3" action="ppaction://hlinkfile"/>
            <a:extLst>
              <a:ext uri="{FF2B5EF4-FFF2-40B4-BE49-F238E27FC236}">
                <a16:creationId xmlns:a16="http://schemas.microsoft.com/office/drawing/2014/main" id="{0A96DE02-374B-60C4-6379-2D48ACCC928F}"/>
              </a:ext>
            </a:extLst>
          </p:cNvPr>
          <p:cNvSpPr/>
          <p:nvPr/>
        </p:nvSpPr>
        <p:spPr>
          <a:xfrm>
            <a:off x="4812366" y="4246989"/>
            <a:ext cx="3096344" cy="161622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  <a:r>
              <a:rPr lang="es-CO" dirty="0">
                <a:hlinkClick r:id="rId4"/>
              </a:rPr>
              <a:t>PRIMERA </a:t>
            </a:r>
            <a:r>
              <a:rPr lang="es-CO" dirty="0"/>
              <a:t>SDI</a:t>
            </a:r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043AF1FB-56E0-3A08-65A0-7DF3F2D1D7F9}"/>
              </a:ext>
            </a:extLst>
          </p:cNvPr>
          <p:cNvSpPr/>
          <p:nvPr/>
        </p:nvSpPr>
        <p:spPr>
          <a:xfrm>
            <a:off x="5580112" y="2348880"/>
            <a:ext cx="1224136" cy="86409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  <a:r>
              <a:rPr lang="es-ES" dirty="0">
                <a:hlinkClick r:id="rId5" action="ppaction://hlinksldjump"/>
              </a:rPr>
              <a:t>.</a:t>
            </a:r>
            <a:r>
              <a:rPr lang="es-ES" dirty="0"/>
              <a:t>I.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501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762354" y="1844824"/>
            <a:ext cx="7266030" cy="374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Viernes 13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Seguimiento y Evaluación al PMI.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del POAI de la I. E. Colegio Nuestra Señora del Rosario de Villa Caro, Año Lectivo 2023.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2F73A05-7901-62EA-8E50-059BBDD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B4859266-72E3-32BE-6F1C-737B11614909}"/>
              </a:ext>
            </a:extLst>
          </p:cNvPr>
          <p:cNvSpPr/>
          <p:nvPr/>
        </p:nvSpPr>
        <p:spPr>
          <a:xfrm>
            <a:off x="5724128" y="2564904"/>
            <a:ext cx="1296144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D.I.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4B00B14E-3B79-28E5-C74E-30F21D7A4C5A}"/>
              </a:ext>
            </a:extLst>
          </p:cNvPr>
          <p:cNvSpPr/>
          <p:nvPr/>
        </p:nvSpPr>
        <p:spPr>
          <a:xfrm>
            <a:off x="7380312" y="2581771"/>
            <a:ext cx="1296144" cy="686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4" action="ppaction://hlinkfile"/>
              </a:rPr>
              <a:t>11</a:t>
            </a:r>
            <a:endParaRPr lang="es-CO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DF22438-0E14-BF5B-DAA2-5D752FD8FDE6}"/>
              </a:ext>
            </a:extLst>
          </p:cNvPr>
          <p:cNvSpPr/>
          <p:nvPr/>
        </p:nvSpPr>
        <p:spPr>
          <a:xfrm>
            <a:off x="5580112" y="1461055"/>
            <a:ext cx="2088232" cy="68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COMP. SABER </a:t>
            </a:r>
            <a:r>
              <a:rPr lang="es-ES" dirty="0">
                <a:hlinkClick r:id="rId5" action="ppaction://hlinkfile"/>
              </a:rPr>
              <a:t>11°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095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77377E-B504-5803-2612-F9CD0B8C9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0"/>
            <a:ext cx="9158068" cy="685800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83568" y="0"/>
            <a:ext cx="8363916" cy="10519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s-CO" sz="3200" dirty="0"/>
              <a:t>ORACIÓN Y SALUDO COMPAÑEROS </a:t>
            </a:r>
          </a:p>
          <a:p>
            <a:r>
              <a:rPr lang="es-CO" sz="3200" dirty="0"/>
              <a:t>COLROSARINOS</a:t>
            </a:r>
          </a:p>
        </p:txBody>
      </p:sp>
      <p:sp>
        <p:nvSpPr>
          <p:cNvPr id="5" name="Corazón 4">
            <a:extLst>
              <a:ext uri="{FF2B5EF4-FFF2-40B4-BE49-F238E27FC236}">
                <a16:creationId xmlns:a16="http://schemas.microsoft.com/office/drawing/2014/main" id="{8742F0DF-4DF3-4239-8CB9-31932202AB3F}"/>
              </a:ext>
            </a:extLst>
          </p:cNvPr>
          <p:cNvSpPr/>
          <p:nvPr/>
        </p:nvSpPr>
        <p:spPr>
          <a:xfrm>
            <a:off x="3051095" y="4315300"/>
            <a:ext cx="2537753" cy="192960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hlinkClick r:id="rId3"/>
              </a:rPr>
              <a:t>FELICITACIONES COMPAÑEROS</a:t>
            </a:r>
            <a:endParaRPr lang="es-CO" dirty="0"/>
          </a:p>
        </p:txBody>
      </p:sp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5C70BA7A-6B4C-4A48-B756-971AECE5ECA8}"/>
              </a:ext>
            </a:extLst>
          </p:cNvPr>
          <p:cNvSpPr/>
          <p:nvPr/>
        </p:nvSpPr>
        <p:spPr>
          <a:xfrm>
            <a:off x="323528" y="6226967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Corazón 9">
            <a:extLst>
              <a:ext uri="{FF2B5EF4-FFF2-40B4-BE49-F238E27FC236}">
                <a16:creationId xmlns:a16="http://schemas.microsoft.com/office/drawing/2014/main" id="{7EDCA357-E86B-45D1-BEFA-9D7CAE0905AC}"/>
              </a:ext>
            </a:extLst>
          </p:cNvPr>
          <p:cNvSpPr/>
          <p:nvPr/>
        </p:nvSpPr>
        <p:spPr>
          <a:xfrm>
            <a:off x="7956376" y="5924041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7742CAA-2D53-C1E1-99C0-26DEBEAD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1" y="135116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5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MAGEN DE INTERROG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4" descr="Resultado de imagen para IMAGEN DE INTERROGA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6" name="AutoShape 6" descr="Resultado de imagen para IMAGEN DE INTERROGAN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1059810" y="4725144"/>
            <a:ext cx="696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MUCHAS GRACIAS</a:t>
            </a:r>
          </a:p>
        </p:txBody>
      </p:sp>
      <p:sp>
        <p:nvSpPr>
          <p:cNvPr id="10" name="Corazón 9">
            <a:extLst>
              <a:ext uri="{FF2B5EF4-FFF2-40B4-BE49-F238E27FC236}">
                <a16:creationId xmlns:a16="http://schemas.microsoft.com/office/drawing/2014/main" id="{4ACB7303-7BFB-45B1-87B4-6D7ECE8C3E55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8" name="Picture 10" descr="Definición de Interrogante - Qué es y Concepto">
            <a:extLst>
              <a:ext uri="{FF2B5EF4-FFF2-40B4-BE49-F238E27FC236}">
                <a16:creationId xmlns:a16="http://schemas.microsoft.com/office/drawing/2014/main" id="{39635B10-DC62-43B9-8F36-D1052DB2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211960" cy="21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152820AD-669B-4843-8241-42CC51B5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10" y="908720"/>
            <a:ext cx="6968574" cy="910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2800" dirty="0"/>
              <a:t>10. PREGUNTAS Y SOCIALIZACIÓN</a:t>
            </a:r>
            <a:endParaRPr lang="es-CO" sz="2000" dirty="0"/>
          </a:p>
        </p:txBody>
      </p:sp>
      <p:sp>
        <p:nvSpPr>
          <p:cNvPr id="11" name="Flecha: hacia la izquierda 10">
            <a:hlinkClick r:id="rId3" action="ppaction://hlinksldjump"/>
            <a:extLst>
              <a:ext uri="{FF2B5EF4-FFF2-40B4-BE49-F238E27FC236}">
                <a16:creationId xmlns:a16="http://schemas.microsoft.com/office/drawing/2014/main" id="{3C8CB8EE-1B56-4D3F-964A-12104DC304ED}"/>
              </a:ext>
            </a:extLst>
          </p:cNvPr>
          <p:cNvSpPr/>
          <p:nvPr/>
        </p:nvSpPr>
        <p:spPr>
          <a:xfrm>
            <a:off x="243049" y="6165304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5AE7AC-0FDA-DEB8-375A-E67A5EA6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294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1227</TotalTime>
  <Words>386</Words>
  <Application>Microsoft Office PowerPoint</Application>
  <PresentationFormat>Presentación en pantalla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Britannic Bold</vt:lpstr>
      <vt:lpstr>Cambria</vt:lpstr>
      <vt:lpstr>Times New Roman</vt:lpstr>
      <vt:lpstr>Tw Cen MT</vt:lpstr>
      <vt:lpstr>Gota</vt:lpstr>
      <vt:lpstr>       primera SEMANA DE DESARROLLO INSTITUCIONAL        I. E. colegio nuestra señora del rosario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10. PREGUNTAS Y SOCIALIZACIÓN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CUARTA VIDEO CONFERENCIA</dc:title>
  <dc:creator>USUARIO</dc:creator>
  <cp:lastModifiedBy>ACER</cp:lastModifiedBy>
  <cp:revision>132</cp:revision>
  <dcterms:created xsi:type="dcterms:W3CDTF">2020-06-10T03:47:56Z</dcterms:created>
  <dcterms:modified xsi:type="dcterms:W3CDTF">2023-01-13T04:15:00Z</dcterms:modified>
</cp:coreProperties>
</file>