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99" r:id="rId3"/>
    <p:sldId id="317" r:id="rId4"/>
    <p:sldId id="318" r:id="rId5"/>
    <p:sldId id="319" r:id="rId6"/>
    <p:sldId id="32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8F4A-D872-4C5A-9F61-ECA51F078426}" type="datetimeFigureOut">
              <a:rPr lang="es-MX" smtClean="0"/>
              <a:t>09/10/2022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5017-0693-48EE-8E5D-E1B234B37E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8455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8F4A-D872-4C5A-9F61-ECA51F078426}" type="datetimeFigureOut">
              <a:rPr lang="es-MX" smtClean="0"/>
              <a:t>09/10/2022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5017-0693-48EE-8E5D-E1B234B37E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7643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8F4A-D872-4C5A-9F61-ECA51F078426}" type="datetimeFigureOut">
              <a:rPr lang="es-MX" smtClean="0"/>
              <a:t>09/10/2022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5017-0693-48EE-8E5D-E1B234B37E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3545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8F4A-D872-4C5A-9F61-ECA51F078426}" type="datetimeFigureOut">
              <a:rPr lang="es-MX" smtClean="0"/>
              <a:t>09/10/2022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5017-0693-48EE-8E5D-E1B234B37E2A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479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8F4A-D872-4C5A-9F61-ECA51F078426}" type="datetimeFigureOut">
              <a:rPr lang="es-MX" smtClean="0"/>
              <a:t>09/10/2022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5017-0693-48EE-8E5D-E1B234B37E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2749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8F4A-D872-4C5A-9F61-ECA51F078426}" type="datetimeFigureOut">
              <a:rPr lang="es-MX" smtClean="0"/>
              <a:t>09/10/2022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5017-0693-48EE-8E5D-E1B234B37E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1483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8F4A-D872-4C5A-9F61-ECA51F078426}" type="datetimeFigureOut">
              <a:rPr lang="es-MX" smtClean="0"/>
              <a:t>09/10/2022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5017-0693-48EE-8E5D-E1B234B37E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1553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8F4A-D872-4C5A-9F61-ECA51F078426}" type="datetimeFigureOut">
              <a:rPr lang="es-MX" smtClean="0"/>
              <a:t>09/10/2022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5017-0693-48EE-8E5D-E1B234B37E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4808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8F4A-D872-4C5A-9F61-ECA51F078426}" type="datetimeFigureOut">
              <a:rPr lang="es-MX" smtClean="0"/>
              <a:t>09/10/2022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5017-0693-48EE-8E5D-E1B234B37E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6612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8F4A-D872-4C5A-9F61-ECA51F078426}" type="datetimeFigureOut">
              <a:rPr lang="es-MX" smtClean="0"/>
              <a:t>09/10/2022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5017-0693-48EE-8E5D-E1B234B37E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659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8F4A-D872-4C5A-9F61-ECA51F078426}" type="datetimeFigureOut">
              <a:rPr lang="es-MX" smtClean="0"/>
              <a:t>09/10/2022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5017-0693-48EE-8E5D-E1B234B37E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5737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8F4A-D872-4C5A-9F61-ECA51F078426}" type="datetimeFigureOut">
              <a:rPr lang="es-MX" smtClean="0"/>
              <a:t>09/10/2022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5017-0693-48EE-8E5D-E1B234B37E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0465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8F4A-D872-4C5A-9F61-ECA51F078426}" type="datetimeFigureOut">
              <a:rPr lang="es-MX" smtClean="0"/>
              <a:t>09/10/2022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5017-0693-48EE-8E5D-E1B234B37E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5354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8F4A-D872-4C5A-9F61-ECA51F078426}" type="datetimeFigureOut">
              <a:rPr lang="es-MX" smtClean="0"/>
              <a:t>09/10/2022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5017-0693-48EE-8E5D-E1B234B37E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4430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8F4A-D872-4C5A-9F61-ECA51F078426}" type="datetimeFigureOut">
              <a:rPr lang="es-MX" smtClean="0"/>
              <a:t>09/10/2022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5017-0693-48EE-8E5D-E1B234B37E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3764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8F4A-D872-4C5A-9F61-ECA51F078426}" type="datetimeFigureOut">
              <a:rPr lang="es-MX" smtClean="0"/>
              <a:t>09/10/2022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5017-0693-48EE-8E5D-E1B234B37E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4644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8F4A-D872-4C5A-9F61-ECA51F078426}" type="datetimeFigureOut">
              <a:rPr lang="es-MX" smtClean="0"/>
              <a:t>09/10/2022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5017-0693-48EE-8E5D-E1B234B37E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5527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45B8F4A-D872-4C5A-9F61-ECA51F078426}" type="datetimeFigureOut">
              <a:rPr lang="es-MX" smtClean="0"/>
              <a:t>09/10/2022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E835017-0693-48EE-8E5D-E1B234B37E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6175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CIRCULAR%20No%20223%20Quinta%20semana%20de%20dasarrollo%20octubre%202022-1.pdf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hyperlink" Target="CIRCULAR%20No%20223%20Quinta%20semana%20de%20dasarrollo%20octubre%202022-1.pdf" TargetMode="Externa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hyperlink" Target="CIRCULAR%20No%20223%20Quinta%20semana%20de%20dasarrollo%20octubre%202022-1.pdf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s://evaluarparaavanzar311.icfes.gov.co/#no-back-butto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hyperlink" Target="CIRCULAR%20No%20223%20Quinta%20semana%20de%20dasarrollo%20octubre%202022-1.pdf" TargetMode="Externa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hyperlink" Target="CIRCULAR%20No%20223%20Quinta%20semana%20de%20dasarrollo%20octubre%202022-1.pdf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hyperlink" Target="CIRCULAR%20No%20223%20Quinta%20semana%20de%20dasarrollo%20octubre%202022-1.pdf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s://www.bing.com/videos/search?&amp;q=Evaluar+Para+Avanzar+2022+Ingresar+Plataforma&amp;form=VDMHR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F5A3FF07-B58B-30DC-3D75-A5EB079A44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82" y="2453872"/>
            <a:ext cx="8194382" cy="4404128"/>
          </a:xfrm>
          <a:prstGeom prst="rect">
            <a:avLst/>
          </a:prstGeom>
        </p:spPr>
      </p:pic>
      <p:pic>
        <p:nvPicPr>
          <p:cNvPr id="1026" name="Picture 2" descr="C:\Users\PC CEMA\Pictures\a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23" y="5445224"/>
            <a:ext cx="9144001" cy="1412776"/>
          </a:xfrm>
          <a:prstGeom prst="rect">
            <a:avLst/>
          </a:prstGeom>
          <a:noFill/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893" y="1"/>
            <a:ext cx="1657571" cy="908719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 rotWithShape="1">
          <a:blip r:embed="rId5"/>
          <a:srcRect l="29590" t="65026" r="42654" b="11194"/>
          <a:stretch/>
        </p:blipFill>
        <p:spPr bwMode="auto">
          <a:xfrm>
            <a:off x="3347864" y="41153"/>
            <a:ext cx="2988840" cy="11521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539550" y="1204242"/>
            <a:ext cx="8208914" cy="1384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rgbClr val="0070C0"/>
                </a:solidFill>
                <a:latin typeface="Arial Black" panose="020B0A04020102020204" pitchFamily="34" charset="0"/>
              </a:rPr>
              <a:t>V Semanas de Desarrollo Institucional.</a:t>
            </a:r>
          </a:p>
          <a:p>
            <a:pPr algn="ctr"/>
            <a:r>
              <a:rPr lang="es-ES" sz="2800" b="1" dirty="0">
                <a:solidFill>
                  <a:srgbClr val="0070C0"/>
                </a:solidFill>
                <a:latin typeface="Arial Black" panose="020B0A04020102020204" pitchFamily="34" charset="0"/>
              </a:rPr>
              <a:t>(</a:t>
            </a:r>
            <a:r>
              <a:rPr lang="es-ES" b="1" dirty="0">
                <a:solidFill>
                  <a:srgbClr val="0070C0"/>
                </a:solidFill>
                <a:latin typeface="Arial Black" panose="020B0A04020102020204" pitchFamily="34" charset="0"/>
              </a:rPr>
              <a:t>10 hasta 16 de Octubre</a:t>
            </a:r>
            <a:r>
              <a:rPr lang="es-ES" sz="2800" b="1" dirty="0">
                <a:solidFill>
                  <a:srgbClr val="0070C0"/>
                </a:solidFill>
                <a:latin typeface="Arial Black" panose="020B0A04020102020204" pitchFamily="34" charset="0"/>
              </a:rPr>
              <a:t>)</a:t>
            </a:r>
          </a:p>
          <a:p>
            <a:pPr algn="ctr"/>
            <a:r>
              <a:rPr lang="es-ES" sz="2800" b="1" dirty="0">
                <a:solidFill>
                  <a:srgbClr val="0070C0"/>
                </a:solidFill>
                <a:latin typeface="Arial Black" panose="020B0A04020102020204" pitchFamily="34" charset="0"/>
              </a:rPr>
              <a:t>2022</a:t>
            </a:r>
            <a:endParaRPr lang="en-US" sz="28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Picture 76">
            <a:extLst>
              <a:ext uri="{FF2B5EF4-FFF2-40B4-BE49-F238E27FC236}">
                <a16:creationId xmlns:a16="http://schemas.microsoft.com/office/drawing/2014/main" id="{41359781-0B62-E035-76D2-F977F200FC2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90119"/>
            <a:ext cx="1238250" cy="1092200"/>
          </a:xfrm>
          <a:prstGeom prst="rect">
            <a:avLst/>
          </a:prstGeom>
          <a:noFill/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5771EB78-AA91-229C-021E-1B35BB87B157}"/>
              </a:ext>
            </a:extLst>
          </p:cNvPr>
          <p:cNvSpPr/>
          <p:nvPr/>
        </p:nvSpPr>
        <p:spPr>
          <a:xfrm>
            <a:off x="2018861" y="5444539"/>
            <a:ext cx="66647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CIRCULAR SED N° </a:t>
            </a:r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linkClick r:id="rId7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223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 CEMA\Pictures\a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2009" y="5445224"/>
            <a:ext cx="9144001" cy="1412776"/>
          </a:xfrm>
          <a:prstGeom prst="rect">
            <a:avLst/>
          </a:prstGeom>
          <a:noFill/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893" y="1"/>
            <a:ext cx="1657571" cy="908719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2D363C1E-0451-1294-D8AB-72A6873E32F0}"/>
              </a:ext>
            </a:extLst>
          </p:cNvPr>
          <p:cNvSpPr/>
          <p:nvPr/>
        </p:nvSpPr>
        <p:spPr>
          <a:xfrm>
            <a:off x="3173059" y="262594"/>
            <a:ext cx="27978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AGENDA</a:t>
            </a:r>
            <a:endParaRPr lang="es-E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1BF2B5-ABEC-8B5C-CE5F-372F7F176E04}"/>
              </a:ext>
            </a:extLst>
          </p:cNvPr>
          <p:cNvSpPr/>
          <p:nvPr/>
        </p:nvSpPr>
        <p:spPr>
          <a:xfrm>
            <a:off x="467544" y="1185924"/>
            <a:ext cx="8280920" cy="3872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_tradnl" sz="2800" dirty="0">
                <a:solidFill>
                  <a:srgbClr val="0070C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Lunes 10 de Octubre de 2022</a:t>
            </a:r>
          </a:p>
          <a:p>
            <a:pPr lvl="0" algn="just"/>
            <a:endParaRPr lang="es-ES_tradnl" sz="2800" dirty="0">
              <a:latin typeface="Cambria" panose="0204050305040603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sz="28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Saludo y Oración.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sz="28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Horarios de trabajo V SDI.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_tradnl" sz="28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Lectura Circular SED N° 223.</a:t>
            </a:r>
            <a:endParaRPr lang="es-ES_tradnl" sz="2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sz="28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Direccionamiento Institucional.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sz="28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Campo de intervenciones.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Marcha Final.</a:t>
            </a:r>
            <a:endParaRPr lang="es-CO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0"/>
              </a:spcAft>
              <a:defRPr/>
            </a:pPr>
            <a:endParaRPr lang="es-CO" sz="2000" b="1" dirty="0">
              <a:latin typeface="+mj-lt"/>
              <a:cs typeface="+mn-cs"/>
            </a:endParaRPr>
          </a:p>
        </p:txBody>
      </p:sp>
      <p:pic>
        <p:nvPicPr>
          <p:cNvPr id="8" name="Picture 76">
            <a:extLst>
              <a:ext uri="{FF2B5EF4-FFF2-40B4-BE49-F238E27FC236}">
                <a16:creationId xmlns:a16="http://schemas.microsoft.com/office/drawing/2014/main" id="{2FBF4767-D5B8-326A-9893-AD2CB56A546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90119"/>
            <a:ext cx="1238250" cy="1092200"/>
          </a:xfrm>
          <a:prstGeom prst="rect">
            <a:avLst/>
          </a:prstGeom>
          <a:noFill/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F8C44028-6BA3-24A5-2E69-B178A7338258}"/>
              </a:ext>
            </a:extLst>
          </p:cNvPr>
          <p:cNvSpPr/>
          <p:nvPr/>
        </p:nvSpPr>
        <p:spPr>
          <a:xfrm>
            <a:off x="2018861" y="5444539"/>
            <a:ext cx="66647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CIRCULAR SED N° </a:t>
            </a:r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linkClick r:id="rId5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223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E175132-5345-9891-C8FC-F31D1D08EC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218" y="2076664"/>
            <a:ext cx="3091063" cy="257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632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 CEMA\Pictures\a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2009" y="5445224"/>
            <a:ext cx="9144001" cy="1412776"/>
          </a:xfrm>
          <a:prstGeom prst="rect">
            <a:avLst/>
          </a:prstGeom>
          <a:noFill/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893" y="1"/>
            <a:ext cx="1657571" cy="908719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2D363C1E-0451-1294-D8AB-72A6873E32F0}"/>
              </a:ext>
            </a:extLst>
          </p:cNvPr>
          <p:cNvSpPr/>
          <p:nvPr/>
        </p:nvSpPr>
        <p:spPr>
          <a:xfrm>
            <a:off x="3173059" y="262594"/>
            <a:ext cx="27978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AGENDA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1BF2B5-ABEC-8B5C-CE5F-372F7F176E04}"/>
              </a:ext>
            </a:extLst>
          </p:cNvPr>
          <p:cNvSpPr/>
          <p:nvPr/>
        </p:nvSpPr>
        <p:spPr>
          <a:xfrm>
            <a:off x="467544" y="1185924"/>
            <a:ext cx="8280920" cy="5009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_tradnl" sz="2800" dirty="0">
                <a:solidFill>
                  <a:srgbClr val="0070C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Martes 11 de Octubre de 2022</a:t>
            </a:r>
          </a:p>
          <a:p>
            <a:pPr lvl="0" algn="just"/>
            <a:endParaRPr lang="es-ES_tradnl" sz="2800" dirty="0">
              <a:latin typeface="Cambria" panose="0204050305040603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sz="28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Saludo y Oración.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sz="28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Política Pública de Evaluar para avanzar.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_tradnl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Pasos para descargar de la plataforma Evaluar para avanzar los resultados de las áreas.</a:t>
            </a:r>
            <a:endParaRPr lang="es-ES_tradnl" sz="2800" dirty="0">
              <a:latin typeface="Cambria" panose="0204050305040603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sz="28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Plan de Fortalecimiento Académico y Pedagógico: </a:t>
            </a:r>
            <a:r>
              <a:rPr lang="es-ES_tradnl" sz="2800" b="1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PFAP</a:t>
            </a:r>
            <a:r>
              <a:rPr lang="es-ES_tradnl" sz="28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s-CO" sz="2800" dirty="0">
                <a:hlinkClick r:id="rId4"/>
              </a:rPr>
              <a:t>Saber311 (icfes.gov.co)</a:t>
            </a:r>
            <a:endParaRPr lang="es-ES_tradnl" sz="2800" b="1" dirty="0">
              <a:latin typeface="Cambria" panose="0204050305040603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Marcha Final.</a:t>
            </a:r>
            <a:endParaRPr lang="es-CO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s-CO" sz="2000" b="1" dirty="0">
                <a:latin typeface="+mj-lt"/>
              </a:rPr>
              <a:t> </a:t>
            </a:r>
          </a:p>
          <a:p>
            <a:pPr algn="ctr" eaLnBrk="1" hangingPunct="1">
              <a:lnSpc>
                <a:spcPct val="115000"/>
              </a:lnSpc>
              <a:spcAft>
                <a:spcPts val="0"/>
              </a:spcAft>
              <a:defRPr/>
            </a:pPr>
            <a:endParaRPr lang="es-CO" sz="2000" b="1" dirty="0">
              <a:latin typeface="+mj-lt"/>
            </a:endParaRPr>
          </a:p>
          <a:p>
            <a:pPr algn="ctr" eaLnBrk="1" hangingPunct="1">
              <a:lnSpc>
                <a:spcPct val="115000"/>
              </a:lnSpc>
              <a:spcAft>
                <a:spcPts val="0"/>
              </a:spcAft>
              <a:defRPr/>
            </a:pPr>
            <a:endParaRPr lang="es-CO" sz="2000" b="1" dirty="0">
              <a:latin typeface="+mj-lt"/>
              <a:cs typeface="+mn-cs"/>
            </a:endParaRPr>
          </a:p>
        </p:txBody>
      </p:sp>
      <p:pic>
        <p:nvPicPr>
          <p:cNvPr id="8" name="Picture 76">
            <a:extLst>
              <a:ext uri="{FF2B5EF4-FFF2-40B4-BE49-F238E27FC236}">
                <a16:creationId xmlns:a16="http://schemas.microsoft.com/office/drawing/2014/main" id="{2FBF4767-D5B8-326A-9893-AD2CB56A546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90119"/>
            <a:ext cx="1238250" cy="1092200"/>
          </a:xfrm>
          <a:prstGeom prst="rect">
            <a:avLst/>
          </a:prstGeom>
          <a:noFill/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F8C44028-6BA3-24A5-2E69-B178A7338258}"/>
              </a:ext>
            </a:extLst>
          </p:cNvPr>
          <p:cNvSpPr/>
          <p:nvPr/>
        </p:nvSpPr>
        <p:spPr>
          <a:xfrm>
            <a:off x="2018861" y="5444539"/>
            <a:ext cx="66647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CIRCULAR SED N° </a:t>
            </a:r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6BCFE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linkClick r:id="rId6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22</a:t>
            </a:r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linkClick r:id="rId6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7936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 CEMA\Pictures\a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2009" y="5445224"/>
            <a:ext cx="9144001" cy="1412776"/>
          </a:xfrm>
          <a:prstGeom prst="rect">
            <a:avLst/>
          </a:prstGeom>
          <a:noFill/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893" y="1"/>
            <a:ext cx="1657571" cy="908719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2D363C1E-0451-1294-D8AB-72A6873E32F0}"/>
              </a:ext>
            </a:extLst>
          </p:cNvPr>
          <p:cNvSpPr/>
          <p:nvPr/>
        </p:nvSpPr>
        <p:spPr>
          <a:xfrm>
            <a:off x="3173059" y="262594"/>
            <a:ext cx="27978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AGENDA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1BF2B5-ABEC-8B5C-CE5F-372F7F176E04}"/>
              </a:ext>
            </a:extLst>
          </p:cNvPr>
          <p:cNvSpPr/>
          <p:nvPr/>
        </p:nvSpPr>
        <p:spPr>
          <a:xfrm>
            <a:off x="467544" y="1185924"/>
            <a:ext cx="8280920" cy="3872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_tradnl" sz="2800" dirty="0">
                <a:solidFill>
                  <a:srgbClr val="0070C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Miércoles 12 de Octubre de 2022</a:t>
            </a:r>
          </a:p>
          <a:p>
            <a:pPr lvl="0" algn="just"/>
            <a:endParaRPr lang="es-ES_tradnl" sz="2800" dirty="0">
              <a:latin typeface="Cambria" panose="0204050305040603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sz="28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Saludo y Oración.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sz="28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Organización de las carpetas y archivos pertinentes de la Comunidad Virtual Enjambre.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sz="28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Evaluación de desempeño laboral de Docentes y Directivos Docentes Decreto Ley 1278.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Marcha Final.</a:t>
            </a:r>
            <a:endParaRPr lang="es-CO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0"/>
              </a:spcAft>
              <a:defRPr/>
            </a:pPr>
            <a:endParaRPr lang="es-CO" sz="2000" b="1" dirty="0">
              <a:latin typeface="+mj-lt"/>
              <a:cs typeface="+mn-cs"/>
            </a:endParaRPr>
          </a:p>
        </p:txBody>
      </p:sp>
      <p:pic>
        <p:nvPicPr>
          <p:cNvPr id="8" name="Picture 76">
            <a:extLst>
              <a:ext uri="{FF2B5EF4-FFF2-40B4-BE49-F238E27FC236}">
                <a16:creationId xmlns:a16="http://schemas.microsoft.com/office/drawing/2014/main" id="{2FBF4767-D5B8-326A-9893-AD2CB56A546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90119"/>
            <a:ext cx="1238250" cy="1092200"/>
          </a:xfrm>
          <a:prstGeom prst="rect">
            <a:avLst/>
          </a:prstGeom>
          <a:noFill/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F8C44028-6BA3-24A5-2E69-B178A7338258}"/>
              </a:ext>
            </a:extLst>
          </p:cNvPr>
          <p:cNvSpPr/>
          <p:nvPr/>
        </p:nvSpPr>
        <p:spPr>
          <a:xfrm>
            <a:off x="2018861" y="5444539"/>
            <a:ext cx="66647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CIRCULAR SED N° </a:t>
            </a:r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6BCFE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linkClick r:id="rId5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22</a:t>
            </a:r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linkClick r:id="rId5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5992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 CEMA\Pictures\a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2009" y="5445224"/>
            <a:ext cx="9144001" cy="1412776"/>
          </a:xfrm>
          <a:prstGeom prst="rect">
            <a:avLst/>
          </a:prstGeom>
          <a:noFill/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893" y="1"/>
            <a:ext cx="1657571" cy="908719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2D363C1E-0451-1294-D8AB-72A6873E32F0}"/>
              </a:ext>
            </a:extLst>
          </p:cNvPr>
          <p:cNvSpPr/>
          <p:nvPr/>
        </p:nvSpPr>
        <p:spPr>
          <a:xfrm>
            <a:off x="3173059" y="262594"/>
            <a:ext cx="27978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AGENDA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1BF2B5-ABEC-8B5C-CE5F-372F7F176E04}"/>
              </a:ext>
            </a:extLst>
          </p:cNvPr>
          <p:cNvSpPr/>
          <p:nvPr/>
        </p:nvSpPr>
        <p:spPr>
          <a:xfrm>
            <a:off x="467544" y="1185924"/>
            <a:ext cx="8280920" cy="4303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_tradnl" sz="2800" dirty="0">
                <a:solidFill>
                  <a:srgbClr val="0070C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Jueves 13 de Octubre de 2022</a:t>
            </a:r>
          </a:p>
          <a:p>
            <a:pPr lvl="0" algn="just"/>
            <a:endParaRPr lang="es-ES_tradnl" sz="2800" dirty="0">
              <a:latin typeface="Cambria" panose="0204050305040603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sz="28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Saludo y Oración.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sz="28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Política Pública de Evaluar para avanzar.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_tradnl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Pasos para descargar de la plataforma Evaluar para avanzar los resultados de las áreas.</a:t>
            </a:r>
            <a:endParaRPr lang="es-ES_tradnl" sz="2800" dirty="0">
              <a:latin typeface="Cambria" panose="0204050305040603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sz="28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Plan de Fortalecimiento Académico y Pedagógico: </a:t>
            </a:r>
            <a:r>
              <a:rPr lang="es-ES_tradnl" sz="2800" b="1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PFAP</a:t>
            </a:r>
            <a:r>
              <a:rPr lang="es-ES_tradnl" sz="28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s-ES_tradnl" sz="2800" b="1" dirty="0">
              <a:latin typeface="Cambria" panose="0204050305040603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Marcha Final.</a:t>
            </a:r>
            <a:endParaRPr lang="es-CO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0"/>
              </a:spcAft>
              <a:defRPr/>
            </a:pPr>
            <a:endParaRPr lang="es-CO" sz="2000" b="1" dirty="0">
              <a:latin typeface="+mj-lt"/>
              <a:cs typeface="+mn-cs"/>
            </a:endParaRPr>
          </a:p>
        </p:txBody>
      </p:sp>
      <p:pic>
        <p:nvPicPr>
          <p:cNvPr id="8" name="Picture 76">
            <a:extLst>
              <a:ext uri="{FF2B5EF4-FFF2-40B4-BE49-F238E27FC236}">
                <a16:creationId xmlns:a16="http://schemas.microsoft.com/office/drawing/2014/main" id="{2FBF4767-D5B8-326A-9893-AD2CB56A546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90119"/>
            <a:ext cx="1238250" cy="1092200"/>
          </a:xfrm>
          <a:prstGeom prst="rect">
            <a:avLst/>
          </a:prstGeom>
          <a:noFill/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F8C44028-6BA3-24A5-2E69-B178A7338258}"/>
              </a:ext>
            </a:extLst>
          </p:cNvPr>
          <p:cNvSpPr/>
          <p:nvPr/>
        </p:nvSpPr>
        <p:spPr>
          <a:xfrm>
            <a:off x="2018861" y="5444539"/>
            <a:ext cx="66647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CIRCULAR SED N° </a:t>
            </a:r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6BCFE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linkClick r:id="rId5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22</a:t>
            </a:r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linkClick r:id="rId5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964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 CEMA\Pictures\a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2009" y="5445224"/>
            <a:ext cx="9144001" cy="1412776"/>
          </a:xfrm>
          <a:prstGeom prst="rect">
            <a:avLst/>
          </a:prstGeom>
          <a:noFill/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893" y="1"/>
            <a:ext cx="1657571" cy="908719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2D363C1E-0451-1294-D8AB-72A6873E32F0}"/>
              </a:ext>
            </a:extLst>
          </p:cNvPr>
          <p:cNvSpPr/>
          <p:nvPr/>
        </p:nvSpPr>
        <p:spPr>
          <a:xfrm>
            <a:off x="3173059" y="262594"/>
            <a:ext cx="27978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AGENDA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1BF2B5-ABEC-8B5C-CE5F-372F7F176E04}"/>
              </a:ext>
            </a:extLst>
          </p:cNvPr>
          <p:cNvSpPr/>
          <p:nvPr/>
        </p:nvSpPr>
        <p:spPr>
          <a:xfrm>
            <a:off x="467544" y="1182319"/>
            <a:ext cx="8280920" cy="4178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_tradnl" sz="2800" dirty="0">
                <a:solidFill>
                  <a:srgbClr val="0070C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Viernes 14 de Octubre de 2022</a:t>
            </a:r>
          </a:p>
          <a:p>
            <a:pPr lvl="0" algn="just"/>
            <a:endParaRPr lang="es-ES_tradnl" sz="2800" dirty="0">
              <a:latin typeface="Cambria" panose="0204050305040603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sz="28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Saludo y Oración.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sz="28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Entrega de informes a Rectoría.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sz="28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Envío de archivos a la SED.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Marcha Final.</a:t>
            </a:r>
          </a:p>
          <a:p>
            <a:pPr marL="342900" lvl="0" indent="-342900" algn="just">
              <a:buFont typeface="+mj-lt"/>
              <a:buAutoNum type="arabicPeriod"/>
            </a:pPr>
            <a:endParaRPr lang="es-ES_tradnl" sz="2800" dirty="0">
              <a:latin typeface="Cambria" panose="0204050305040603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endParaRPr lang="es-ES_tradnl" sz="2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r"/>
            <a:r>
              <a:rPr lang="es-ES" sz="2000" dirty="0">
                <a:hlinkClick r:id="rId4"/>
              </a:rPr>
              <a:t>Evaluar Para Avanzar 2022 Ingresar Plataforma - Bing video</a:t>
            </a:r>
            <a:endParaRPr lang="es-CO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0"/>
              </a:spcAft>
              <a:defRPr/>
            </a:pPr>
            <a:endParaRPr lang="es-CO" sz="2000" b="1" dirty="0">
              <a:latin typeface="+mj-lt"/>
              <a:cs typeface="+mn-cs"/>
            </a:endParaRPr>
          </a:p>
        </p:txBody>
      </p:sp>
      <p:pic>
        <p:nvPicPr>
          <p:cNvPr id="8" name="Picture 76">
            <a:extLst>
              <a:ext uri="{FF2B5EF4-FFF2-40B4-BE49-F238E27FC236}">
                <a16:creationId xmlns:a16="http://schemas.microsoft.com/office/drawing/2014/main" id="{2FBF4767-D5B8-326A-9893-AD2CB56A546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90119"/>
            <a:ext cx="1238250" cy="1092200"/>
          </a:xfrm>
          <a:prstGeom prst="rect">
            <a:avLst/>
          </a:prstGeom>
          <a:noFill/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F8C44028-6BA3-24A5-2E69-B178A7338258}"/>
              </a:ext>
            </a:extLst>
          </p:cNvPr>
          <p:cNvSpPr/>
          <p:nvPr/>
        </p:nvSpPr>
        <p:spPr>
          <a:xfrm>
            <a:off x="2018861" y="5444539"/>
            <a:ext cx="66647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CIRCULAR SED N° </a:t>
            </a:r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6BCFE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linkClick r:id="rId6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22</a:t>
            </a:r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linkClick r:id="rId6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7702948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2257</TotalTime>
  <Words>253</Words>
  <Application>Microsoft Office PowerPoint</Application>
  <PresentationFormat>Presentación en pantalla (4:3)</PresentationFormat>
  <Paragraphs>52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Cambria</vt:lpstr>
      <vt:lpstr>Times New Roman</vt:lpstr>
      <vt:lpstr>Tw Cen MT</vt:lpstr>
      <vt:lpstr>Gota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GINO PC</dc:creator>
  <cp:lastModifiedBy>ACER</cp:lastModifiedBy>
  <cp:revision>78</cp:revision>
  <dcterms:created xsi:type="dcterms:W3CDTF">2020-10-21T22:09:41Z</dcterms:created>
  <dcterms:modified xsi:type="dcterms:W3CDTF">2022-10-10T04:46:35Z</dcterms:modified>
</cp:coreProperties>
</file>