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7" r:id="rId5"/>
    <p:sldId id="256" r:id="rId6"/>
    <p:sldId id="258" r:id="rId7"/>
  </p:sldIdLst>
  <p:sldSz cx="10058400" cy="7772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9" autoAdjust="0"/>
    <p:restoredTop sz="94660"/>
  </p:normalViewPr>
  <p:slideViewPr>
    <p:cSldViewPr snapToGrid="0">
      <p:cViewPr>
        <p:scale>
          <a:sx n="70" d="100"/>
          <a:sy n="70" d="100"/>
        </p:scale>
        <p:origin x="1218" y="4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A7F96A5-B40C-4591-A94D-05A85DE82A47}" type="datetimeFigureOut">
              <a:rPr lang="es-ES"/>
              <a:t>25/10/2022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AE55127-CA2D-4BC4-8CFE-F19148CDFE6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6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27FC828-8F12-4CF0-9AF3-FA4FDDB6EB28}" type="datetimeFigureOut">
              <a:rPr lang="es-ES"/>
              <a:t>25/10/2022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73163"/>
            <a:ext cx="41021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746B6C3F-CB80-4F8D-9D19-17AA7E3C7BE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ina ex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457199"/>
            <a:ext cx="2377440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7240" y="665530"/>
            <a:ext cx="1737360" cy="15174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7240" y="2302840"/>
            <a:ext cx="1737360" cy="441799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80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7178040"/>
            <a:ext cx="237744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124700" y="7086600"/>
            <a:ext cx="246888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124700" y="457200"/>
            <a:ext cx="2468880" cy="176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124700" y="2740819"/>
            <a:ext cx="2468563" cy="420862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24700" y="2266383"/>
            <a:ext cx="2468880" cy="34600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800" b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68673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85917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303161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3628146" y="2873971"/>
            <a:ext cx="2577959" cy="793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[Recipient Name]</a:t>
            </a:r>
            <a:r>
              <a:rPr/>
              <a:t/>
            </a:r>
            <a:br>
              <a:rPr/>
            </a:br>
            <a:r>
              <a:t>[Address]</a:t>
            </a:r>
            <a:r>
              <a:rPr/>
              <a:t/>
            </a:r>
            <a:br>
              <a:rPr/>
            </a:br>
            <a:r>
              <a:t>[City, ST  ZIP Code]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3291840" y="457200"/>
            <a:ext cx="685800" cy="6858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25000"/>
              </a:lnSpc>
              <a:buNone/>
            </a:pPr>
            <a:r>
              <a:rPr sz="800" b="0" i="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+mn-cs"/>
              </a:rPr>
              <a:t>SITÚE</a:t>
            </a:r>
            <a:br>
              <a:rPr sz="800" b="0" i="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+mn-cs"/>
              </a:rPr>
            </a:br>
            <a:r>
              <a:rPr sz="800" b="0" i="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+mn-cs"/>
              </a:rPr>
              <a:t>EL SELLO</a:t>
            </a:r>
            <a:br>
              <a:rPr sz="800" b="0" i="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+mn-cs"/>
              </a:rPr>
            </a:br>
            <a:r>
              <a:rPr sz="800" b="0" i="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+mn-cs"/>
              </a:rPr>
              <a:t>AQUÍ </a:t>
            </a:r>
          </a:p>
        </p:txBody>
      </p:sp>
      <p:sp>
        <p:nvSpPr>
          <p:cNvPr id="33" name="Instructional Text"/>
          <p:cNvSpPr/>
          <p:nvPr/>
        </p:nvSpPr>
        <p:spPr>
          <a:xfrm>
            <a:off x="10287000" y="0"/>
            <a:ext cx="1676400" cy="7767851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spcBef>
                <a:spcPts val="1200"/>
              </a:spcBef>
              <a:buNone/>
            </a:pPr>
            <a:r>
              <a:rPr lang="es-ES" sz="1100" b="1" i="1" baseline="0" noProof="0" dirty="0">
                <a:latin typeface="Arial"/>
                <a:ea typeface="+mn-ea"/>
                <a:cs typeface="Arial"/>
              </a:rPr>
              <a:t>Nota: 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es-ES" sz="1100" b="1" i="1" baseline="0" noProof="0" dirty="0">
                <a:latin typeface="Arial"/>
                <a:ea typeface="+mn-ea"/>
                <a:cs typeface="Arial"/>
              </a:rPr>
              <a:t>Este folleto </a:t>
            </a:r>
            <a:r>
              <a:rPr lang="es-ES" sz="1100" b="1" i="1" noProof="0" dirty="0">
                <a:latin typeface="Arial"/>
                <a:ea typeface="+mn-ea"/>
                <a:cs typeface="Arial"/>
              </a:rPr>
              <a:t>está diseñado para ser impreso. </a:t>
            </a:r>
            <a:r>
              <a:rPr lang="es-ES" sz="1100" b="1" i="1" baseline="0" noProof="0" dirty="0">
                <a:latin typeface="Arial"/>
                <a:ea typeface="+mn-ea"/>
                <a:cs typeface="Arial"/>
              </a:rPr>
              <a:t>Antes de imprimirlo en papel grueso, realice una prueba en papel normal para asegurarse</a:t>
            </a:r>
            <a:r>
              <a:rPr lang="es-ES" sz="1100" b="1" i="1" noProof="0" dirty="0">
                <a:latin typeface="Arial"/>
                <a:ea typeface="+mn-ea"/>
                <a:cs typeface="Arial"/>
              </a:rPr>
              <a:t> de que la disposición del texto es correcta.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es-ES" sz="1100" b="1" i="1" baseline="0" noProof="0" dirty="0">
                <a:latin typeface="Arial"/>
                <a:ea typeface="+mn-ea"/>
                <a:cs typeface="Arial"/>
              </a:rPr>
              <a:t>Es posible que deba desactivar la opción Ajustar al tamaño del papel en el cuadro de diálogo Imprimir (en la lista desplegable Diapositivas de página completa).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es-ES" sz="1100" b="1" i="1" noProof="0" dirty="0">
                <a:latin typeface="Arial"/>
                <a:ea typeface="+mn-ea"/>
                <a:cs typeface="Arial"/>
              </a:rPr>
              <a:t>Consulte las instrucciones de la impresora para imprimir páginas a doble cara.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es-ES" sz="1100" b="1" i="1" baseline="0" noProof="0" dirty="0">
                <a:latin typeface="Arial"/>
                <a:ea typeface="+mn-ea"/>
                <a:cs typeface="Arial"/>
              </a:rPr>
              <a:t>Para cambiar imágenes de esta dispositiva, seleccione una imagen y elimínela. A continuación haga clic en el icono Imágenes del marcador de posición e inserte su imagen.</a:t>
            </a:r>
          </a:p>
        </p:txBody>
      </p:sp>
    </p:spTree>
    <p:extLst>
      <p:ext uri="{BB962C8B-B14F-4D97-AF65-F5344CB8AC3E}">
        <p14:creationId xmlns:p14="http://schemas.microsoft.com/office/powerpoint/2010/main" val="658768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288">
          <p15:clr>
            <a:srgbClr val="FBAE40"/>
          </p15:clr>
        </p15:guide>
        <p15:guide id="4" pos="6048">
          <p15:clr>
            <a:srgbClr val="FBAE40"/>
          </p15:clr>
        </p15:guide>
        <p15:guide id="5" pos="2064">
          <p15:clr>
            <a:srgbClr val="A4A3A4"/>
          </p15:clr>
        </p15:guide>
        <p15:guide id="6" pos="420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in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3314607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199" y="3624067"/>
            <a:ext cx="2834640" cy="8557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7178040"/>
            <a:ext cx="914400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57199" y="457200"/>
            <a:ext cx="3200400" cy="26060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7199" y="4549821"/>
            <a:ext cx="2834640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57199" y="4722992"/>
            <a:ext cx="2834640" cy="214391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598" y="457199"/>
            <a:ext cx="2834643" cy="260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977637" y="777239"/>
            <a:ext cx="2194564" cy="196358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900"/>
              </a:spcBef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665820" y="3624068"/>
            <a:ext cx="2834640" cy="142523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665820" y="5433870"/>
            <a:ext cx="2834640" cy="14330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3665820" y="5122740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7028349" y="548640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7028349" y="728054"/>
            <a:ext cx="2572851" cy="110735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7028349" y="2056588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7028349" y="2236002"/>
            <a:ext cx="2572851" cy="2775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028349" y="3470172"/>
            <a:ext cx="2572852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028349" y="2613794"/>
            <a:ext cx="2572851" cy="813816"/>
          </a:xfrm>
        </p:spPr>
        <p:txBody>
          <a:bodyPr lIns="0" tIns="0" rIns="0" bIns="0" anchor="t">
            <a:noAutofit/>
          </a:bodyPr>
          <a:lstStyle>
            <a:lvl1pPr marL="137160" indent="-13716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" name="Instructional Text"/>
          <p:cNvSpPr/>
          <p:nvPr/>
        </p:nvSpPr>
        <p:spPr>
          <a:xfrm>
            <a:off x="10287000" y="0"/>
            <a:ext cx="1676400" cy="7767851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spcBef>
                <a:spcPts val="1200"/>
              </a:spcBef>
              <a:buNone/>
            </a:pPr>
            <a:r>
              <a:rPr sz="1100" b="1" i="1" baseline="0">
                <a:latin typeface="Arial"/>
                <a:ea typeface="+mn-ea"/>
                <a:cs typeface="Arial"/>
              </a:rPr>
              <a:t>Nota: 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sz="1100" b="1" i="1" baseline="0">
                <a:latin typeface="Arial"/>
                <a:ea typeface="+mn-ea"/>
                <a:cs typeface="Arial"/>
              </a:rPr>
              <a:t>Este folleto </a:t>
            </a:r>
            <a:r>
              <a:rPr sz="1100" b="1" i="1">
                <a:latin typeface="Arial"/>
                <a:ea typeface="+mn-ea"/>
                <a:cs typeface="Arial"/>
              </a:rPr>
              <a:t>está diseñado para ser impreso. </a:t>
            </a:r>
            <a:r>
              <a:rPr sz="1100" b="1" i="1" baseline="0">
                <a:latin typeface="Arial"/>
                <a:ea typeface="+mn-ea"/>
                <a:cs typeface="Arial"/>
              </a:rPr>
              <a:t>Antes de imprimirlo en papel grueso, realice una prueba en papel normal para asegurarse</a:t>
            </a:r>
            <a:r>
              <a:rPr sz="1100" b="1" i="1">
                <a:latin typeface="Arial"/>
                <a:ea typeface="+mn-ea"/>
                <a:cs typeface="Arial"/>
              </a:rPr>
              <a:t> de que la disposición del texto es correcta.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sz="1100" b="1" i="1" baseline="0">
                <a:latin typeface="Arial"/>
                <a:ea typeface="+mn-ea"/>
                <a:cs typeface="Arial"/>
              </a:rPr>
              <a:t>Es posible que deba desactivar la opción Ajustar al tamaño del papel en el cuadro de diálogo Imprimir (en la lista desplegable Diapositivas de página completa).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sz="1100" b="1" i="1">
                <a:latin typeface="Arial"/>
                <a:ea typeface="+mn-ea"/>
                <a:cs typeface="Arial"/>
              </a:rPr>
              <a:t>Consulte las instrucciones de la impresora para imprimir páginas a doble cara.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sz="1100" b="1" i="1" baseline="0">
                <a:latin typeface="Arial"/>
                <a:ea typeface="+mn-ea"/>
                <a:cs typeface="Arial"/>
              </a:rPr>
              <a:t>Para cambiar imágenes de esta dispositiva, seleccione una imagen y elimínela. A continuación haga clic en el icono Imágenes del marcador de posición e inserte su imagen.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7028349" y="376388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7028349" y="390856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7028349" y="4053254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028349" y="4197941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[Telephone]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028349" y="434262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[Email Address]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028349" y="455306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[Web Address]</a:t>
            </a:r>
          </a:p>
        </p:txBody>
      </p:sp>
    </p:spTree>
    <p:extLst>
      <p:ext uri="{BB962C8B-B14F-4D97-AF65-F5344CB8AC3E}">
        <p14:creationId xmlns:p14="http://schemas.microsoft.com/office/powerpoint/2010/main" val="23943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88">
          <p15:clr>
            <a:srgbClr val="FBAE40"/>
          </p15:clr>
        </p15:guide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6048">
          <p15:clr>
            <a:srgbClr val="FBAE40"/>
          </p15:clr>
        </p15:guide>
        <p15:guide id="4" pos="2136">
          <p15:clr>
            <a:srgbClr val="A4A3A4"/>
          </p15:clr>
        </p15:guide>
        <p15:guide id="5" pos="4272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7E35-61C9-471C-870E-2CE47EA24035}" type="datetimeFigureOut">
              <a:rPr lang="es-ES"/>
              <a:t>25/10/2022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ED2-EF9B-4B9B-9B58-09E1C1CBDE0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4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type="body" sz="quarter" idx="12"/>
          </p:nvPr>
        </p:nvSpPr>
        <p:spPr>
          <a:xfrm>
            <a:off x="6838770" y="511792"/>
            <a:ext cx="3001266" cy="10849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spcBef>
                <a:spcPts val="1100"/>
              </a:spcBef>
            </a:pPr>
            <a:r>
              <a:rPr lang="es-CO" sz="1000" b="0" dirty="0" smtClean="0">
                <a:ln w="0"/>
                <a:solidFill>
                  <a:schemeClr val="tx1"/>
                </a:solidFill>
              </a:rPr>
              <a:t>PROCLAMA MI ALMA</a:t>
            </a:r>
            <a:br>
              <a:rPr lang="es-CO" sz="1000" b="0" dirty="0" smtClean="0">
                <a:ln w="0"/>
                <a:solidFill>
                  <a:schemeClr val="tx1"/>
                </a:solidFill>
              </a:rPr>
            </a:br>
            <a:r>
              <a:rPr lang="es-CO" sz="1000" b="0" dirty="0" smtClean="0">
                <a:ln w="0"/>
                <a:solidFill>
                  <a:schemeClr val="tx1"/>
                </a:solidFill>
              </a:rPr>
              <a:t>LA GRANDEZA DEL SEÑOR,</a:t>
            </a:r>
            <a:br>
              <a:rPr lang="es-CO" sz="1000" b="0" dirty="0" smtClean="0">
                <a:ln w="0"/>
                <a:solidFill>
                  <a:schemeClr val="tx1"/>
                </a:solidFill>
              </a:rPr>
            </a:br>
            <a:r>
              <a:rPr lang="es-CO" sz="1000" b="0" dirty="0" smtClean="0">
                <a:ln w="0"/>
                <a:solidFill>
                  <a:schemeClr val="tx1"/>
                </a:solidFill>
              </a:rPr>
              <a:t>SE ALEGRA MI ESPÍRITU EN DIOS,</a:t>
            </a:r>
            <a:br>
              <a:rPr lang="es-CO" sz="1000" b="0" dirty="0" smtClean="0">
                <a:ln w="0"/>
                <a:solidFill>
                  <a:schemeClr val="tx1"/>
                </a:solidFill>
              </a:rPr>
            </a:br>
            <a:r>
              <a:rPr lang="es-CO" sz="1000" b="0" dirty="0" smtClean="0">
                <a:ln w="0"/>
                <a:solidFill>
                  <a:schemeClr val="tx1"/>
                </a:solidFill>
              </a:rPr>
              <a:t>MI SALVADOR;</a:t>
            </a:r>
            <a:br>
              <a:rPr lang="es-CO" sz="1000" b="0" dirty="0" smtClean="0">
                <a:ln w="0"/>
                <a:solidFill>
                  <a:schemeClr val="tx1"/>
                </a:solidFill>
              </a:rPr>
            </a:br>
            <a:r>
              <a:rPr lang="es-CO" sz="1000" b="0" dirty="0" smtClean="0">
                <a:ln w="0"/>
                <a:solidFill>
                  <a:schemeClr val="tx1"/>
                </a:solidFill>
              </a:rPr>
              <a:t>PORQUE HA MIRADO LA HUMILLACIÓN</a:t>
            </a:r>
            <a:br>
              <a:rPr lang="es-CO" sz="1000" b="0" dirty="0" smtClean="0">
                <a:ln w="0"/>
                <a:solidFill>
                  <a:schemeClr val="tx1"/>
                </a:solidFill>
              </a:rPr>
            </a:br>
            <a:r>
              <a:rPr lang="es-CO" sz="1000" b="0" dirty="0" smtClean="0">
                <a:ln w="0"/>
                <a:solidFill>
                  <a:schemeClr val="tx1"/>
                </a:solidFill>
              </a:rPr>
              <a:t>DE SU ESCLAVA.</a:t>
            </a:r>
            <a:endParaRPr lang="es-ES" sz="1000" b="0" dirty="0">
              <a:ln w="0"/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FE5AA617-2375-F56E-1391-EB0A39E45807}"/>
              </a:ext>
            </a:extLst>
          </p:cNvPr>
          <p:cNvSpPr txBox="1"/>
          <p:nvPr/>
        </p:nvSpPr>
        <p:spPr>
          <a:xfrm>
            <a:off x="3207894" y="719528"/>
            <a:ext cx="33050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 ROSARIO PIONEROS EN EDUCACIÓN EN NUESTRO MUNICIPIO</a:t>
            </a:r>
            <a:endParaRPr lang="es-CO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AutoShape 8" descr="Feliz Cumpleaños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408275"/>
            <a:ext cx="2947917" cy="6765644"/>
          </a:xfrm>
          <a:prstGeom prst="rect">
            <a:avLst/>
          </a:prstGeom>
        </p:spPr>
      </p:pic>
      <p:sp>
        <p:nvSpPr>
          <p:cNvPr id="17" name="AutoShape 10" descr="▷ ✝️ Hoy se celebra a la Virgen del Rosario, advocación que hace referencia  al rezo d... 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9" name="CuadroTexto 18"/>
          <p:cNvSpPr txBox="1"/>
          <p:nvPr/>
        </p:nvSpPr>
        <p:spPr>
          <a:xfrm>
            <a:off x="33784" y="6804587"/>
            <a:ext cx="309871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 ROSARIO LA MEJOR</a:t>
            </a:r>
            <a:endParaRPr lang="es-CO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55575" y="408275"/>
            <a:ext cx="2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CORDIAL INVITACIÓN </a:t>
            </a:r>
            <a:endParaRPr lang="es-CO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Marcador de posición de imagen 2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671"/>
          <a:stretch>
            <a:fillRect/>
          </a:stretch>
        </p:blipFill>
        <p:spPr>
          <a:xfrm>
            <a:off x="7055191" y="1787857"/>
            <a:ext cx="2784845" cy="5161583"/>
          </a:xfr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96" y="2027546"/>
            <a:ext cx="3771900" cy="530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88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texto 13"/>
          <p:cNvSpPr>
            <a:spLocks noGrp="1"/>
          </p:cNvSpPr>
          <p:nvPr>
            <p:ph type="body" sz="quarter" idx="10"/>
          </p:nvPr>
        </p:nvSpPr>
        <p:spPr>
          <a:xfrm>
            <a:off x="441249" y="430876"/>
            <a:ext cx="2834641" cy="237696"/>
          </a:xfrm>
        </p:spPr>
        <p:txBody>
          <a:bodyPr>
            <a:scene3d>
              <a:camera prst="perspectiveBelow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defTabSz="1005840">
              <a:lnSpc>
                <a:spcPct val="100000"/>
              </a:lnSpc>
              <a:spcBef>
                <a:spcPts val="1100"/>
              </a:spcBef>
              <a:buNone/>
            </a:pPr>
            <a:r>
              <a:rPr lang="es-ES" sz="11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Programación</a:t>
            </a:r>
            <a:r>
              <a:rPr lang="es-E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S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1C306C69-3893-077B-732B-08F1F59835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370" y="696249"/>
            <a:ext cx="2834640" cy="499917"/>
          </a:xfrm>
        </p:spPr>
        <p:txBody>
          <a:bodyPr>
            <a:scene3d>
              <a:camera prst="perspectiveRelaxedModerately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105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General </a:t>
            </a:r>
          </a:p>
          <a:p>
            <a:pPr algn="ctr"/>
            <a:r>
              <a:rPr lang="es-CO" sz="105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Col rosario 2022.</a:t>
            </a:r>
          </a:p>
          <a:p>
            <a:pPr algn="ctr"/>
            <a:r>
              <a:rPr lang="es-CO" sz="105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ACTIVIDADES  religioso</a:t>
            </a:r>
          </a:p>
          <a:p>
            <a:pPr algn="ctr"/>
            <a:endParaRPr lang="es-CO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6" name="Tabla 27">
            <a:extLst>
              <a:ext uri="{FF2B5EF4-FFF2-40B4-BE49-F238E27FC236}">
                <a16:creationId xmlns="" xmlns:a16="http://schemas.microsoft.com/office/drawing/2014/main" id="{0DB5AD03-ED85-05E6-922F-FF315E5F9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14139"/>
              </p:ext>
            </p:extLst>
          </p:nvPr>
        </p:nvGraphicFramePr>
        <p:xfrm>
          <a:off x="441249" y="1469903"/>
          <a:ext cx="294133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290">
                  <a:extLst>
                    <a:ext uri="{9D8B030D-6E8A-4147-A177-3AD203B41FA5}">
                      <a16:colId xmlns="" xmlns:a16="http://schemas.microsoft.com/office/drawing/2014/main" val="3032097005"/>
                    </a:ext>
                  </a:extLst>
                </a:gridCol>
                <a:gridCol w="1308044">
                  <a:extLst>
                    <a:ext uri="{9D8B030D-6E8A-4147-A177-3AD203B41FA5}">
                      <a16:colId xmlns="" xmlns:a16="http://schemas.microsoft.com/office/drawing/2014/main" val="3974981094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r>
                        <a:rPr lang="es-CO" sz="1000" dirty="0" smtClean="0">
                          <a:solidFill>
                            <a:schemeClr val="tx1"/>
                          </a:solidFill>
                        </a:rPr>
                        <a:t>5.A.M</a:t>
                      </a:r>
                      <a:endParaRPr lang="es-CO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tx1"/>
                          </a:solidFill>
                        </a:rPr>
                        <a:t>ALBORADA MUSICAL</a:t>
                      </a:r>
                      <a:endParaRPr lang="es-CO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4754304"/>
                  </a:ext>
                </a:extLst>
              </a:tr>
              <a:tr h="2340510">
                <a:tc>
                  <a:txBody>
                    <a:bodyPr/>
                    <a:lstStyle/>
                    <a:p>
                      <a:r>
                        <a:rPr lang="es-CO" sz="1000" b="1" dirty="0" smtClean="0"/>
                        <a:t>9 A.M. -12 M</a:t>
                      </a:r>
                    </a:p>
                    <a:p>
                      <a:endParaRPr lang="es-CO" sz="1000" b="1" dirty="0" smtClean="0"/>
                    </a:p>
                    <a:p>
                      <a:r>
                        <a:rPr lang="es-CO" sz="1000" b="1" dirty="0" smtClean="0"/>
                        <a:t>6</a:t>
                      </a:r>
                      <a:r>
                        <a:rPr lang="es-CO" sz="1000" b="1" baseline="0" dirty="0" smtClean="0"/>
                        <a:t> P.M.</a:t>
                      </a:r>
                    </a:p>
                    <a:p>
                      <a:endParaRPr lang="es-CO" sz="1000" b="1" baseline="0" dirty="0" smtClean="0"/>
                    </a:p>
                    <a:p>
                      <a:r>
                        <a:rPr lang="es-CO" sz="1000" b="1" baseline="0" dirty="0" smtClean="0"/>
                        <a:t>7.P.M</a:t>
                      </a:r>
                    </a:p>
                    <a:p>
                      <a:endParaRPr lang="es-CO" sz="1000" b="1" baseline="0" dirty="0" smtClean="0"/>
                    </a:p>
                    <a:p>
                      <a:endParaRPr lang="es-CO" sz="1000" b="1" baseline="0" dirty="0" smtClean="0"/>
                    </a:p>
                    <a:p>
                      <a:endParaRPr lang="es-CO" sz="1000" b="1" baseline="0" dirty="0" smtClean="0"/>
                    </a:p>
                    <a:p>
                      <a:endParaRPr lang="es-CO" sz="1000" b="1" baseline="0" dirty="0" smtClean="0"/>
                    </a:p>
                    <a:p>
                      <a:endParaRPr lang="es-CO" sz="1000" b="1" baseline="0" dirty="0" smtClean="0"/>
                    </a:p>
                    <a:p>
                      <a:r>
                        <a:rPr lang="es-CO" sz="1000" b="1" baseline="0" dirty="0" smtClean="0"/>
                        <a:t>8.30 P.M.</a:t>
                      </a:r>
                      <a:endParaRPr lang="es-CO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/>
                        <a:t>ADORACIÓN</a:t>
                      </a:r>
                      <a:r>
                        <a:rPr lang="es-CO" sz="1000" b="0" baseline="0" dirty="0" smtClean="0"/>
                        <a:t> AL SANTÍSIMO.</a:t>
                      </a:r>
                    </a:p>
                    <a:p>
                      <a:pPr algn="ctr"/>
                      <a:r>
                        <a:rPr lang="es-ES" sz="1000" b="0" dirty="0" smtClean="0">
                          <a:solidFill>
                            <a:schemeClr val="tx1"/>
                          </a:solidFill>
                        </a:rPr>
                        <a:t> SOLEMNE EUCARÍSTIA</a:t>
                      </a:r>
                    </a:p>
                    <a:p>
                      <a:pPr algn="ctr"/>
                      <a:r>
                        <a:rPr lang="es-ES" sz="1000" b="0" dirty="0" smtClean="0">
                          <a:solidFill>
                            <a:schemeClr val="tx1"/>
                          </a:solidFill>
                        </a:rPr>
                        <a:t>DESFILE DE FAROLES POR LAS PRINCIPALES CALLLES DEL MUNICIPIO.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1" dirty="0" smtClean="0">
                          <a:solidFill>
                            <a:schemeClr val="tx1"/>
                          </a:solidFill>
                        </a:rPr>
                        <a:t>SERENATA A LA SANTÍSIMA VIRGEN DEL ROSARIO</a:t>
                      </a:r>
                      <a:endParaRPr lang="es-CO" sz="10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CO" sz="1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0615904"/>
                  </a:ext>
                </a:extLst>
              </a:tr>
            </a:tbl>
          </a:graphicData>
        </a:graphic>
      </p:graphicFrame>
      <p:sp>
        <p:nvSpPr>
          <p:cNvPr id="43" name="Marcador de texto 42">
            <a:extLst>
              <a:ext uri="{FF2B5EF4-FFF2-40B4-BE49-F238E27FC236}">
                <a16:creationId xmlns="" xmlns:a16="http://schemas.microsoft.com/office/drawing/2014/main" id="{7FDE9B84-B99E-F2D5-5786-0381D7F31E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46213" y="368490"/>
            <a:ext cx="2954988" cy="827676"/>
          </a:xfrm>
        </p:spPr>
        <p:txBody>
          <a:bodyPr/>
          <a:lstStyle/>
          <a:p>
            <a:pPr algn="ctr"/>
            <a:r>
              <a:rPr lang="es-CO" sz="1000" b="0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VELADA CULTURAL </a:t>
            </a:r>
          </a:p>
          <a:p>
            <a:pPr algn="ctr"/>
            <a:r>
              <a:rPr lang="es-CO" sz="1000" b="0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VIERNES 28 DE OCTUBRE</a:t>
            </a:r>
          </a:p>
          <a:p>
            <a:pPr algn="ctr"/>
            <a:r>
              <a:rPr lang="es-CO" sz="1000" b="0" dirty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</a:t>
            </a:r>
            <a:r>
              <a:rPr lang="es-CO" sz="1000" b="0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P.M.</a:t>
            </a:r>
            <a:endParaRPr lang="es-CO" sz="100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12" y="1143187"/>
            <a:ext cx="2743447" cy="236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3533751" y="515390"/>
            <a:ext cx="31124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ACTIVIDADES  DEPORTIVAS</a:t>
            </a:r>
          </a:p>
          <a:p>
            <a:pPr algn="ctr"/>
            <a:r>
              <a:rPr lang="es-ES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JUEVES 27  DE OCTUBRE  </a:t>
            </a:r>
            <a:endParaRPr lang="es-ES" sz="11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s-CO" sz="1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69" y="968654"/>
            <a:ext cx="2827447" cy="230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377053" y="6197994"/>
            <a:ext cx="296303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100" dirty="0" smtClean="0">
              <a:solidFill>
                <a:srgbClr val="0070C0"/>
              </a:solidFill>
            </a:endParaRPr>
          </a:p>
          <a:p>
            <a:pPr algn="ctr"/>
            <a:r>
              <a:rPr lang="es-CO" sz="1000" dirty="0" smtClean="0"/>
              <a:t>OLIMPIADAS MATEMÁTICAS</a:t>
            </a:r>
          </a:p>
          <a:p>
            <a:pPr algn="ctr"/>
            <a:r>
              <a:rPr lang="es-CO" sz="1000" dirty="0" smtClean="0"/>
              <a:t>MIÉRCOLES 26  HORA  2 P.M</a:t>
            </a:r>
          </a:p>
          <a:p>
            <a:pPr algn="ctr"/>
            <a:r>
              <a:rPr lang="es-CO" sz="1000" dirty="0" smtClean="0"/>
              <a:t>OLIMPIADAS  DE ESPAÑOL Y MATEMÁTICAS</a:t>
            </a:r>
          </a:p>
          <a:p>
            <a:pPr algn="ctr"/>
            <a:r>
              <a:rPr lang="es-CO" sz="1000" dirty="0" smtClean="0"/>
              <a:t>JUEVES 2 P.M.</a:t>
            </a:r>
            <a:endParaRPr lang="es-CO" sz="1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3252"/>
              </p:ext>
            </p:extLst>
          </p:nvPr>
        </p:nvGraphicFramePr>
        <p:xfrm>
          <a:off x="3694814" y="3275463"/>
          <a:ext cx="2827448" cy="372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32"/>
                <a:gridCol w="1909816"/>
              </a:tblGrid>
              <a:tr h="491449">
                <a:tc>
                  <a:txBody>
                    <a:bodyPr/>
                    <a:lstStyle/>
                    <a:p>
                      <a:r>
                        <a:rPr lang="es-CO" sz="1000" dirty="0" smtClean="0">
                          <a:solidFill>
                            <a:schemeClr val="tx1"/>
                          </a:solidFill>
                        </a:rPr>
                        <a:t>7.A.M.</a:t>
                      </a:r>
                      <a:endParaRPr lang="es-CO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>
                          <a:solidFill>
                            <a:schemeClr val="tx1"/>
                          </a:solidFill>
                        </a:rPr>
                        <a:t>DESFILE POR LAS  PRINCIPALES CALLES </a:t>
                      </a:r>
                      <a:endParaRPr lang="es-CO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997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8.A.M.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INAUGURACIÓN MICROFUTBOL</a:t>
                      </a:r>
                      <a:endParaRPr lang="es-CO" sz="1000" dirty="0"/>
                    </a:p>
                  </a:txBody>
                  <a:tcPr/>
                </a:tc>
              </a:tr>
              <a:tr h="345796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8:30</a:t>
                      </a:r>
                      <a:r>
                        <a:rPr lang="es-CO" sz="1000" baseline="0" dirty="0" smtClean="0"/>
                        <a:t> 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PARTIDO INFANTÍL</a:t>
                      </a:r>
                      <a:endParaRPr lang="es-CO" sz="1000" dirty="0"/>
                    </a:p>
                  </a:txBody>
                  <a:tcPr/>
                </a:tc>
              </a:tr>
              <a:tr h="377232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9;30 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PARTIDO FEMENINO</a:t>
                      </a:r>
                      <a:endParaRPr lang="es-CO" sz="1000" dirty="0"/>
                    </a:p>
                  </a:txBody>
                  <a:tcPr/>
                </a:tc>
              </a:tr>
              <a:tr h="377233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10:30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PARTIDO MASCULINO</a:t>
                      </a:r>
                      <a:endParaRPr lang="es-CO" sz="1000" dirty="0"/>
                    </a:p>
                  </a:txBody>
                  <a:tcPr/>
                </a:tc>
              </a:tr>
              <a:tr h="31436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VIERNES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7:30</a:t>
                      </a:r>
                      <a:r>
                        <a:rPr lang="es-CO" sz="1000" baseline="0" dirty="0" smtClean="0"/>
                        <a:t> A.M : REVISTA</a:t>
                      </a:r>
                      <a:endParaRPr lang="es-CO" sz="1000" dirty="0"/>
                    </a:p>
                  </a:txBody>
                  <a:tcPr/>
                </a:tc>
              </a:tr>
              <a:tr h="1314772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8.A.M</a:t>
                      </a:r>
                    </a:p>
                    <a:p>
                      <a:endParaRPr lang="es-CO" sz="1000" dirty="0" smtClean="0"/>
                    </a:p>
                    <a:p>
                      <a:r>
                        <a:rPr lang="es-CO" sz="1000" dirty="0" smtClean="0"/>
                        <a:t>9.30</a:t>
                      </a:r>
                    </a:p>
                    <a:p>
                      <a:endParaRPr lang="es-CO" sz="1000" dirty="0" smtClean="0"/>
                    </a:p>
                    <a:p>
                      <a:r>
                        <a:rPr lang="es-CO" sz="1000" dirty="0" smtClean="0"/>
                        <a:t>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PARTIDO MASCULINO.</a:t>
                      </a:r>
                    </a:p>
                    <a:p>
                      <a:endParaRPr lang="es-CO" sz="1000" dirty="0" smtClean="0"/>
                    </a:p>
                    <a:p>
                      <a:r>
                        <a:rPr lang="es-CO" sz="1000" dirty="0" smtClean="0"/>
                        <a:t>PARTIDO FEMENINO</a:t>
                      </a:r>
                    </a:p>
                    <a:p>
                      <a:endParaRPr lang="es-CO" sz="1000" dirty="0" smtClean="0"/>
                    </a:p>
                    <a:p>
                      <a:r>
                        <a:rPr lang="es-CO" sz="1000" dirty="0" smtClean="0"/>
                        <a:t>MICROFUTBOL</a:t>
                      </a:r>
                      <a:r>
                        <a:rPr lang="es-CO" sz="1000" baseline="0" dirty="0" smtClean="0"/>
                        <a:t> INFANTÍL</a:t>
                      </a:r>
                      <a:endParaRPr lang="es-CO" sz="1000" dirty="0" smtClean="0"/>
                    </a:p>
                    <a:p>
                      <a:endParaRPr lang="es-CO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038958" y="3680682"/>
            <a:ext cx="2390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1000" dirty="0" smtClean="0">
                <a:ln>
                  <a:solidFill>
                    <a:srgbClr val="00B0F0"/>
                  </a:solidFill>
                </a:ln>
              </a:rPr>
              <a:t>TEATRO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1000" dirty="0" smtClean="0">
                <a:ln>
                  <a:solidFill>
                    <a:srgbClr val="00B0F0"/>
                  </a:solidFill>
                </a:ln>
              </a:rPr>
              <a:t>DANZA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1000" dirty="0" smtClean="0">
                <a:ln>
                  <a:solidFill>
                    <a:srgbClr val="00B0F0"/>
                  </a:solidFill>
                </a:ln>
              </a:rPr>
              <a:t>CANTO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1000" dirty="0" smtClean="0">
                <a:ln>
                  <a:solidFill>
                    <a:srgbClr val="00B0F0"/>
                  </a:solidFill>
                </a:ln>
              </a:rPr>
              <a:t>MÚSICA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1000" dirty="0" smtClean="0">
                <a:ln>
                  <a:solidFill>
                    <a:srgbClr val="00B0F0"/>
                  </a:solidFill>
                </a:ln>
              </a:rPr>
              <a:t>RETAHILAS</a:t>
            </a:r>
            <a:r>
              <a:rPr lang="es-CO" sz="1000" dirty="0" smtClean="0"/>
              <a:t> </a:t>
            </a:r>
            <a:endParaRPr lang="es-CO" sz="1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806947" y="5055542"/>
            <a:ext cx="26228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CRECIENDO .INNOVANDO  Y PROGRESANDO</a:t>
            </a:r>
            <a:endParaRPr lang="es-CO" sz="1000" dirty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▷ Baile Folk y Baile Folclórico: Imágenes Animadas, Gifs y Animaciones  ¡100% GRATI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90" y="5506206"/>
            <a:ext cx="2195090" cy="16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50" y="4123566"/>
            <a:ext cx="2909238" cy="20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1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Marcador de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5200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chure_Blueglass_Trifold_TP103417195" id="{1363CEA3-A3CA-4A9C-AD60-1966BFAD8A1B}" vid="{B34EBBC0-8645-4DB4-93B2-234BEAE49B7E}"/>
    </a:ext>
  </a:extLst>
</a:theme>
</file>

<file path=ppt/theme/theme2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2958f784-0ef9-4616-b22d-512a8cad1f0d">english</DirectSourceMarket>
    <ApprovalStatus xmlns="2958f784-0ef9-4616-b22d-512a8cad1f0d">InProgress</ApprovalStatus>
    <MarketSpecific xmlns="2958f784-0ef9-4616-b22d-512a8cad1f0d">false</MarketSpecific>
    <LocComments xmlns="2958f784-0ef9-4616-b22d-512a8cad1f0d" xsi:nil="true"/>
    <ThumbnailAssetId xmlns="2958f784-0ef9-4616-b22d-512a8cad1f0d" xsi:nil="true"/>
    <PrimaryImageGen xmlns="2958f784-0ef9-4616-b22d-512a8cad1f0d">true</PrimaryImageGen>
    <LegacyData xmlns="2958f784-0ef9-4616-b22d-512a8cad1f0d" xsi:nil="true"/>
    <LocRecommendedHandoff xmlns="2958f784-0ef9-4616-b22d-512a8cad1f0d" xsi:nil="true"/>
    <BusinessGroup xmlns="2958f784-0ef9-4616-b22d-512a8cad1f0d" xsi:nil="true"/>
    <BlockPublish xmlns="2958f784-0ef9-4616-b22d-512a8cad1f0d">false</BlockPublish>
    <TPFriendlyName xmlns="2958f784-0ef9-4616-b22d-512a8cad1f0d" xsi:nil="true"/>
    <NumericId xmlns="2958f784-0ef9-4616-b22d-512a8cad1f0d" xsi:nil="true"/>
    <APEditor xmlns="2958f784-0ef9-4616-b22d-512a8cad1f0d">
      <UserInfo>
        <DisplayName/>
        <AccountId xsi:nil="true"/>
        <AccountType/>
      </UserInfo>
    </APEditor>
    <SourceTitle xmlns="2958f784-0ef9-4616-b22d-512a8cad1f0d" xsi:nil="true"/>
    <OpenTemplate xmlns="2958f784-0ef9-4616-b22d-512a8cad1f0d">true</OpenTemplate>
    <UALocComments xmlns="2958f784-0ef9-4616-b22d-512a8cad1f0d" xsi:nil="true"/>
    <ParentAssetId xmlns="2958f784-0ef9-4616-b22d-512a8cad1f0d" xsi:nil="true"/>
    <IntlLangReviewDate xmlns="2958f784-0ef9-4616-b22d-512a8cad1f0d" xsi:nil="true"/>
    <FeatureTagsTaxHTField0 xmlns="2958f784-0ef9-4616-b22d-512a8cad1f0d">
      <Terms xmlns="http://schemas.microsoft.com/office/infopath/2007/PartnerControls"/>
    </FeatureTagsTaxHTField0>
    <PublishStatusLookup xmlns="2958f784-0ef9-4616-b22d-512a8cad1f0d">
      <Value>684355</Value>
    </PublishStatusLookup>
    <Providers xmlns="2958f784-0ef9-4616-b22d-512a8cad1f0d" xsi:nil="true"/>
    <MachineTranslated xmlns="2958f784-0ef9-4616-b22d-512a8cad1f0d">false</MachineTranslated>
    <OriginalSourceMarket xmlns="2958f784-0ef9-4616-b22d-512a8cad1f0d">english</OriginalSourceMarket>
    <APDescription xmlns="2958f784-0ef9-4616-b22d-512a8cad1f0d" xsi:nil="true"/>
    <ClipArtFilename xmlns="2958f784-0ef9-4616-b22d-512a8cad1f0d" xsi:nil="true"/>
    <ContentItem xmlns="2958f784-0ef9-4616-b22d-512a8cad1f0d" xsi:nil="true"/>
    <TPInstallLocation xmlns="2958f784-0ef9-4616-b22d-512a8cad1f0d" xsi:nil="true"/>
    <PublishTargets xmlns="2958f784-0ef9-4616-b22d-512a8cad1f0d">OfficeOnlineVNext</PublishTargets>
    <TimesCloned xmlns="2958f784-0ef9-4616-b22d-512a8cad1f0d" xsi:nil="true"/>
    <AssetStart xmlns="2958f784-0ef9-4616-b22d-512a8cad1f0d">2012-08-29T21:10:00+00:00</AssetStart>
    <Provider xmlns="2958f784-0ef9-4616-b22d-512a8cad1f0d" xsi:nil="true"/>
    <AcquiredFrom xmlns="2958f784-0ef9-4616-b22d-512a8cad1f0d">Internal MS</AcquiredFrom>
    <FriendlyTitle xmlns="2958f784-0ef9-4616-b22d-512a8cad1f0d" xsi:nil="true"/>
    <LastHandOff xmlns="2958f784-0ef9-4616-b22d-512a8cad1f0d" xsi:nil="true"/>
    <TPClientViewer xmlns="2958f784-0ef9-4616-b22d-512a8cad1f0d" xsi:nil="true"/>
    <UACurrentWords xmlns="2958f784-0ef9-4616-b22d-512a8cad1f0d" xsi:nil="true"/>
    <ArtSampleDocs xmlns="2958f784-0ef9-4616-b22d-512a8cad1f0d" xsi:nil="true"/>
    <UALocRecommendation xmlns="2958f784-0ef9-4616-b22d-512a8cad1f0d">Localize</UALocRecommendation>
    <Manager xmlns="2958f784-0ef9-4616-b22d-512a8cad1f0d" xsi:nil="true"/>
    <ShowIn xmlns="2958f784-0ef9-4616-b22d-512a8cad1f0d">Show everywhere</ShowIn>
    <UANotes xmlns="2958f784-0ef9-4616-b22d-512a8cad1f0d" xsi:nil="true"/>
    <TemplateStatus xmlns="2958f784-0ef9-4616-b22d-512a8cad1f0d">Complete</TemplateStatus>
    <InternalTagsTaxHTField0 xmlns="2958f784-0ef9-4616-b22d-512a8cad1f0d">
      <Terms xmlns="http://schemas.microsoft.com/office/infopath/2007/PartnerControls"/>
    </InternalTagsTaxHTField0>
    <CSXHash xmlns="2958f784-0ef9-4616-b22d-512a8cad1f0d" xsi:nil="true"/>
    <Downloads xmlns="2958f784-0ef9-4616-b22d-512a8cad1f0d">0</Downloads>
    <VoteCount xmlns="2958f784-0ef9-4616-b22d-512a8cad1f0d" xsi:nil="true"/>
    <OOCacheId xmlns="2958f784-0ef9-4616-b22d-512a8cad1f0d" xsi:nil="true"/>
    <IsDeleted xmlns="2958f784-0ef9-4616-b22d-512a8cad1f0d">false</IsDeleted>
    <AssetExpire xmlns="2958f784-0ef9-4616-b22d-512a8cad1f0d">2029-01-01T08:00:00+00:00</AssetExpire>
    <DSATActionTaken xmlns="2958f784-0ef9-4616-b22d-512a8cad1f0d" xsi:nil="true"/>
    <CSXSubmissionMarket xmlns="2958f784-0ef9-4616-b22d-512a8cad1f0d" xsi:nil="true"/>
    <TPExecutable xmlns="2958f784-0ef9-4616-b22d-512a8cad1f0d" xsi:nil="true"/>
    <SubmitterId xmlns="2958f784-0ef9-4616-b22d-512a8cad1f0d" xsi:nil="true"/>
    <EditorialTags xmlns="2958f784-0ef9-4616-b22d-512a8cad1f0d" xsi:nil="true"/>
    <AssetType xmlns="2958f784-0ef9-4616-b22d-512a8cad1f0d">TP</AssetType>
    <BugNumber xmlns="2958f784-0ef9-4616-b22d-512a8cad1f0d" xsi:nil="true"/>
    <CSXSubmissionDate xmlns="2958f784-0ef9-4616-b22d-512a8cad1f0d" xsi:nil="true"/>
    <CSXUpdate xmlns="2958f784-0ef9-4616-b22d-512a8cad1f0d">false</CSXUpdate>
    <ApprovalLog xmlns="2958f784-0ef9-4616-b22d-512a8cad1f0d" xsi:nil="true"/>
    <Milestone xmlns="2958f784-0ef9-4616-b22d-512a8cad1f0d" xsi:nil="true"/>
    <RecommendationsModifier xmlns="2958f784-0ef9-4616-b22d-512a8cad1f0d" xsi:nil="true"/>
    <OriginAsset xmlns="2958f784-0ef9-4616-b22d-512a8cad1f0d" xsi:nil="true"/>
    <TPComponent xmlns="2958f784-0ef9-4616-b22d-512a8cad1f0d" xsi:nil="true"/>
    <AssetId xmlns="2958f784-0ef9-4616-b22d-512a8cad1f0d">TP103417195</AssetId>
    <IntlLocPriority xmlns="2958f784-0ef9-4616-b22d-512a8cad1f0d" xsi:nil="true"/>
    <PolicheckWords xmlns="2958f784-0ef9-4616-b22d-512a8cad1f0d" xsi:nil="true"/>
    <TPLaunchHelpLink xmlns="2958f784-0ef9-4616-b22d-512a8cad1f0d" xsi:nil="true"/>
    <TPApplication xmlns="2958f784-0ef9-4616-b22d-512a8cad1f0d" xsi:nil="true"/>
    <CrawlForDependencies xmlns="2958f784-0ef9-4616-b22d-512a8cad1f0d">false</CrawlForDependencies>
    <HandoffToMSDN xmlns="2958f784-0ef9-4616-b22d-512a8cad1f0d" xsi:nil="true"/>
    <PlannedPubDate xmlns="2958f784-0ef9-4616-b22d-512a8cad1f0d" xsi:nil="true"/>
    <IntlLangReviewer xmlns="2958f784-0ef9-4616-b22d-512a8cad1f0d" xsi:nil="true"/>
    <TrustLevel xmlns="2958f784-0ef9-4616-b22d-512a8cad1f0d">1 Microsoft Managed Content</TrustLevel>
    <LocLastLocAttemptVersionLookup xmlns="2958f784-0ef9-4616-b22d-512a8cad1f0d">854408</LocLastLocAttemptVersionLookup>
    <IsSearchable xmlns="2958f784-0ef9-4616-b22d-512a8cad1f0d">true</IsSearchable>
    <TemplateTemplateType xmlns="2958f784-0ef9-4616-b22d-512a8cad1f0d">PowerPoint Presentation Template</TemplateTemplateType>
    <CampaignTagsTaxHTField0 xmlns="2958f784-0ef9-4616-b22d-512a8cad1f0d">
      <Terms xmlns="http://schemas.microsoft.com/office/infopath/2007/PartnerControls"/>
    </CampaignTagsTaxHTField0>
    <TPNamespace xmlns="2958f784-0ef9-4616-b22d-512a8cad1f0d" xsi:nil="true"/>
    <TaxCatchAll xmlns="2958f784-0ef9-4616-b22d-512a8cad1f0d"/>
    <Markets xmlns="2958f784-0ef9-4616-b22d-512a8cad1f0d"/>
    <UAProjectedTotalWords xmlns="2958f784-0ef9-4616-b22d-512a8cad1f0d" xsi:nil="true"/>
    <LocMarketGroupTiers2 xmlns="2958f784-0ef9-4616-b22d-512a8cad1f0d" xsi:nil="true"/>
    <IntlLangReview xmlns="2958f784-0ef9-4616-b22d-512a8cad1f0d">false</IntlLangReview>
    <OutputCachingOn xmlns="2958f784-0ef9-4616-b22d-512a8cad1f0d">false</OutputCachingOn>
    <AverageRating xmlns="2958f784-0ef9-4616-b22d-512a8cad1f0d" xsi:nil="true"/>
    <APAuthor xmlns="2958f784-0ef9-4616-b22d-512a8cad1f0d">
      <UserInfo>
        <DisplayName>REDMOND\kristaa</DisplayName>
        <AccountId>136</AccountId>
        <AccountType/>
      </UserInfo>
    </APAuthor>
    <LocManualTestRequired xmlns="2958f784-0ef9-4616-b22d-512a8cad1f0d">false</LocManualTestRequired>
    <TPCommandLine xmlns="2958f784-0ef9-4616-b22d-512a8cad1f0d" xsi:nil="true"/>
    <TPAppVersion xmlns="2958f784-0ef9-4616-b22d-512a8cad1f0d" xsi:nil="true"/>
    <EditorialStatus xmlns="2958f784-0ef9-4616-b22d-512a8cad1f0d">Complete</EditorialStatus>
    <LastModifiedDateTime xmlns="2958f784-0ef9-4616-b22d-512a8cad1f0d" xsi:nil="true"/>
    <ScenarioTagsTaxHTField0 xmlns="2958f784-0ef9-4616-b22d-512a8cad1f0d">
      <Terms xmlns="http://schemas.microsoft.com/office/infopath/2007/PartnerControls"/>
    </ScenarioTagsTaxHTField0>
    <OriginalRelease xmlns="2958f784-0ef9-4616-b22d-512a8cad1f0d">15</OriginalRelease>
    <TPLaunchHelpLinkType xmlns="2958f784-0ef9-4616-b22d-512a8cad1f0d">Template</TPLaunchHelpLinkType>
    <LocalizationTagsTaxHTField0 xmlns="2958f784-0ef9-4616-b22d-512a8cad1f0d">
      <Terms xmlns="http://schemas.microsoft.com/office/infopath/2007/PartnerControls"/>
    </LocalizationTagsTaxHTField0>
    <Description0 xmlns="fb5acd76-e9f3-4601-9d69-91f53ab96ae6" xsi:nil="true"/>
    <Component xmlns="fb5acd76-e9f3-4601-9d69-91f53ab96a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1B58DB-4786-47F4-9D10-169C63441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341F41-647A-43BF-B6CC-90888A493BBA}">
  <ds:schemaRefs>
    <ds:schemaRef ds:uri="http://schemas.microsoft.com/office/2006/metadata/properties"/>
    <ds:schemaRef ds:uri="http://purl.org/dc/elements/1.1/"/>
    <ds:schemaRef ds:uri="fb5acd76-e9f3-4601-9d69-91f53ab96ae6"/>
    <ds:schemaRef ds:uri="http://purl.org/dc/terms/"/>
    <ds:schemaRef ds:uri="2958f784-0ef9-4616-b22d-512a8cad1f0d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CA699D-AAD8-4AE8-990F-8599E9470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Folleto (empresa)</Template>
  <TotalTime>651</TotalTime>
  <Words>143</Words>
  <Application>Microsoft Office PowerPoint</Application>
  <PresentationFormat>Personalizado</PresentationFormat>
  <Paragraphs>63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Cooper Black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JESÚS AMADO FLÓREZ ORDÓÑEZ</cp:lastModifiedBy>
  <cp:revision>43</cp:revision>
  <cp:lastPrinted>2022-10-25T16:15:04Z</cp:lastPrinted>
  <dcterms:created xsi:type="dcterms:W3CDTF">2022-10-08T21:22:02Z</dcterms:created>
  <dcterms:modified xsi:type="dcterms:W3CDTF">2022-10-25T16:21:44Z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0x010100DE95A0C693CEB341887D38A4A2B58B45040072C752107C5A7B47AA91A1EE638E6F1F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