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2" r:id="rId3"/>
    <p:sldId id="257" r:id="rId4"/>
    <p:sldId id="302" r:id="rId5"/>
    <p:sldId id="305" r:id="rId6"/>
    <p:sldId id="303" r:id="rId7"/>
    <p:sldId id="268" r:id="rId8"/>
    <p:sldId id="304" r:id="rId9"/>
    <p:sldId id="301" r:id="rId10"/>
    <p:sldId id="270" r:id="rId11"/>
    <p:sldId id="276" r:id="rId12"/>
    <p:sldId id="271" r:id="rId13"/>
    <p:sldId id="278" r:id="rId14"/>
    <p:sldId id="297" r:id="rId15"/>
    <p:sldId id="264" r:id="rId16"/>
    <p:sldId id="299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5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C114CB-5B95-4D1A-BC1D-006A6F6DFF17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8FB9E3-D5C3-4F15-99F5-026BFDB1B482}" type="datetimeFigureOut">
              <a:rPr lang="es-CO" smtClean="0"/>
              <a:t>16/03/2022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690048" cy="5184576"/>
          </a:xfrm>
        </p:spPr>
        <p:txBody>
          <a:bodyPr/>
          <a:lstStyle/>
          <a:p>
            <a:r>
              <a:rPr lang="es-CO" dirty="0" smtClean="0"/>
              <a:t>“</a:t>
            </a:r>
            <a:r>
              <a:rPr lang="es-CO" sz="5400" b="1" dirty="0" smtClean="0">
                <a:solidFill>
                  <a:schemeClr val="tx1"/>
                </a:solidFill>
              </a:rPr>
              <a:t>LA EDUCACIÓN ES EL ARMA MÁS PODEROSA QUE PUEDES USAR PARA CAMBIAR EL MUNDO</a:t>
            </a:r>
            <a:r>
              <a:rPr lang="es-CO" sz="5400" dirty="0" smtClean="0">
                <a:solidFill>
                  <a:schemeClr val="tx1"/>
                </a:solidFill>
              </a:rPr>
              <a:t>.”</a:t>
            </a:r>
            <a:br>
              <a:rPr lang="es-CO" sz="5400" dirty="0" smtClean="0">
                <a:solidFill>
                  <a:schemeClr val="tx1"/>
                </a:solidFill>
              </a:rPr>
            </a:br>
            <a:r>
              <a:rPr lang="es-CO" sz="5400" dirty="0" smtClean="0">
                <a:solidFill>
                  <a:schemeClr val="tx1"/>
                </a:solidFill>
              </a:rPr>
              <a:t>Nelson Mandela</a:t>
            </a:r>
            <a:endParaRPr lang="es-CO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404664"/>
            <a:ext cx="5976664" cy="576064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	</a:t>
            </a:r>
            <a:endParaRPr lang="es-CO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196752"/>
            <a:ext cx="7416824" cy="51125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CO" sz="4000" dirty="0" smtClean="0"/>
              <a:t>En la sede principal se contó con la colaboración de la universidad de Pamplona por intermedio del docente estudiante </a:t>
            </a:r>
            <a:r>
              <a:rPr lang="es-CO" sz="4000" b="1" dirty="0" smtClean="0"/>
              <a:t>JAIRO VALDERRAMA</a:t>
            </a:r>
            <a:r>
              <a:rPr lang="es-CO" sz="4000" dirty="0" smtClean="0"/>
              <a:t> adelantando sus prácticas en el área de educación física y deportes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7324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ador de texto"/>
          <p:cNvSpPr>
            <a:spLocks noGrp="1"/>
          </p:cNvSpPr>
          <p:nvPr>
            <p:ph type="body" idx="1"/>
          </p:nvPr>
        </p:nvSpPr>
        <p:spPr>
          <a:xfrm rot="18340287">
            <a:off x="6302126" y="4863665"/>
            <a:ext cx="2619374" cy="639762"/>
          </a:xfrm>
        </p:spPr>
        <p:txBody>
          <a:bodyPr>
            <a:noAutofit/>
          </a:bodyPr>
          <a:lstStyle/>
          <a:p>
            <a:pPr algn="ctr"/>
            <a:r>
              <a:rPr lang="es-CO" sz="3600" dirty="0" smtClean="0">
                <a:solidFill>
                  <a:schemeClr val="accent5">
                    <a:lumMod val="75000"/>
                  </a:schemeClr>
                </a:solidFill>
              </a:rPr>
              <a:t>EVIDENCIAS</a:t>
            </a:r>
            <a:endParaRPr lang="es-CO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E:\RENDICIÓN DE CUENTAS vigencia año 2018\evidencias para ano 2021\WhatsApp Image 2022-03-15 at 4.00.10 P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297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dor\Downloads\WhatsApp Image 2022-03-16 at 2.34.35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2414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dor\Downloads\WhatsApp Image 2022-03-16 at 2.34.37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dor\Downloads\WhatsApp Image 2022-03-16 at 2.34.40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3294617"/>
            <a:ext cx="2261028" cy="30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PRACTICAS</a:t>
            </a:r>
            <a:r>
              <a:rPr lang="es-CO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PEDAGÓGICAS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7344816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000" dirty="0" smtClean="0"/>
              <a:t>Para llevar a cabo el proceso de aprendizaje durante el estudio en casa se dotó a las sedes educativas con material para impresión (papel, tinta para impresoras y otros materiales didácticos)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5776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896718">
            <a:off x="4108914" y="5454454"/>
            <a:ext cx="2808312" cy="88265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5">
                    <a:lumMod val="75000"/>
                  </a:schemeClr>
                </a:solidFill>
              </a:rPr>
              <a:t>evidencias</a:t>
            </a: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E:\RENDICIÓN DE CUENTAS vigencia año 2018\evidencias para ano 2021\WhatsApp Image 2022-03-15 at 4.05.56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0" y="764704"/>
            <a:ext cx="3654950" cy="48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RENDICIÓN DE CUENTAS vigencia año 2018\evidencias para ano 2021\WhatsApp Image 2022-03-15 at 4.09.13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104456" cy="597666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es-CO" sz="2600" dirty="0" smtClean="0"/>
          </a:p>
          <a:p>
            <a:pPr marL="114300" indent="0" algn="just">
              <a:buNone/>
            </a:pPr>
            <a:r>
              <a:rPr lang="es-CO" sz="2600" dirty="0" smtClean="0"/>
              <a:t>Los  estilos pedagógicos  se enfocan teniendo en cuenta  la  metodología  de  Escuela  Nueva y Pos Primaria, desarrollando  talleres, guías pedagógicas, bajo la orientación de los padres de familia;  cumpliendo el docente  con el papel de  facilitador,   guía  y orientador  del   proceso.</a:t>
            </a:r>
            <a:endParaRPr lang="es-CO" sz="2600" dirty="0"/>
          </a:p>
        </p:txBody>
      </p:sp>
      <p:pic>
        <p:nvPicPr>
          <p:cNvPr id="5122" name="Picture 2" descr="C:\Users\Administrador\Downloads\WhatsApp Image 2022-03-16 at 2.47.17 P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 rot="19380352">
            <a:off x="5563010" y="5409222"/>
            <a:ext cx="2808312" cy="88265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5">
                    <a:lumMod val="75000"/>
                  </a:schemeClr>
                </a:solidFill>
              </a:rPr>
              <a:t>evidencias</a:t>
            </a:r>
            <a:endParaRPr lang="es-CO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Picture 4" descr="C:\Users\Administrador\Downloads\WhatsApp Image 2022-03-16 at 2.50.10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8" y="3028762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69401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Seguimiento académico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628801"/>
            <a:ext cx="7848872" cy="43204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seguimiento de los resultados académicos de los estudiantes, se hizo en base al trabajo que se recibía de cada estudiante de igual manera se llevó a cabo el registro de asistencia.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5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  G    R    A    C    I    A    S</a:t>
            </a:r>
            <a:endParaRPr lang="es-CO" dirty="0"/>
          </a:p>
        </p:txBody>
      </p:sp>
      <p:pic>
        <p:nvPicPr>
          <p:cNvPr id="8194" name="Picture 2" descr="C:\Users\Fanny\Pictures\2019-01-26 celular 2019\celular 2019 3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59"/>
            <a:ext cx="5472608" cy="53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GESTIÓN ACADÉMICA</a:t>
            </a:r>
            <a:endParaRPr lang="es-CO" b="1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57200" y="141277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b="1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57200" y="1556792"/>
            <a:ext cx="7622272" cy="37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5400" b="1" dirty="0" smtClean="0">
                <a:solidFill>
                  <a:schemeClr val="tx2">
                    <a:lumMod val="50000"/>
                  </a:schemeClr>
                </a:solidFill>
              </a:rPr>
              <a:t>Integrantes.</a:t>
            </a:r>
          </a:p>
          <a:p>
            <a:pPr algn="ctr"/>
            <a:endParaRPr lang="es-CO" sz="4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Omaira Ortega Gélvez</a:t>
            </a:r>
            <a:endParaRPr lang="es-CO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CO" sz="4000" b="1" dirty="0">
                <a:solidFill>
                  <a:schemeClr val="tx2">
                    <a:lumMod val="50000"/>
                  </a:schemeClr>
                </a:solidFill>
              </a:rPr>
              <a:t>Trinidad 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Rincón Bautista</a:t>
            </a:r>
            <a:endParaRPr lang="es-CO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266928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Diseño pedagógico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7776864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800" b="1" dirty="0" smtClean="0"/>
              <a:t>En  el  año  2021  se inició con estudio en casa a través de guías pedagógicas orientadas por cada docente teniendo en cuenta los medios de comunicación de cada familia (whatsApp, llamadas telefónicas, mensajes de texto)</a:t>
            </a:r>
          </a:p>
          <a:p>
            <a:pPr marL="0" indent="0" algn="just">
              <a:buNone/>
            </a:pPr>
            <a:endParaRPr lang="es-CO" sz="2800" b="1" dirty="0" smtClean="0"/>
          </a:p>
          <a:p>
            <a:pPr marL="0" indent="0" algn="just">
              <a:buNone/>
            </a:pPr>
            <a:r>
              <a:rPr lang="es-CO" sz="2800" b="1" dirty="0" smtClean="0"/>
              <a:t>En el mes de julio se inició la adecuación de las sedes educativas para volver a la presencialidad con alternancia teniendo en cuenta el plan enviado a la secretaría de educación para el retorno a clase.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770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505121">
            <a:off x="5749675" y="4411205"/>
            <a:ext cx="2785120" cy="1143000"/>
          </a:xfrm>
        </p:spPr>
        <p:txBody>
          <a:bodyPr/>
          <a:lstStyle/>
          <a:p>
            <a:pPr algn="ctr"/>
            <a:r>
              <a:rPr lang="es-CO" dirty="0" smtClean="0"/>
              <a:t>Evidencias</a:t>
            </a:r>
            <a:endParaRPr lang="es-CO" dirty="0"/>
          </a:p>
        </p:txBody>
      </p:sp>
      <p:pic>
        <p:nvPicPr>
          <p:cNvPr id="1026" name="Picture 2" descr="E:\RENDICIÓN DE CUENTAS vigencia año 2018\evidencias para ano 2021\WhatsApp Image 2022-03-15 at 4.09.13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458407" cy="25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dor\Downloads\WhatsApp Image 2022-03-16 at 2.50.49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7" y="260648"/>
            <a:ext cx="3412976" cy="25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dor\Downloads\WhatsApp Image 2022-03-16 at 2.56.15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" y="3068960"/>
            <a:ext cx="4959456" cy="35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ae863f7f-1985-4ae3-8c17-231af2de27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29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-430\Downloads\WhatsApp Image 2022-03-16 at 5.35.18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4" y="332656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-430\Downloads\WhatsApp Image 2022-03-16 at 2.38.52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10" y="476672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-430\Downloads\WhatsApp Image 2022-03-16 at 12.55.17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4" y="3160068"/>
            <a:ext cx="3622939" cy="27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1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E:\RENDICIÓN DE CUENTAS vigencia año 2018\evidencias para ano 2021\WhatsApp Image 2022-03-15 at 4.09.14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4" y="2042964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dor\Downloads\WhatsApp Image 2022-03-16 at 2.10.36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92" y="544488"/>
            <a:ext cx="418843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9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195736" y="332656"/>
            <a:ext cx="4041775" cy="63976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JORNADA   ESCOLAR</a:t>
            </a:r>
            <a:endParaRPr lang="es-CO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7632848" cy="53285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CO" sz="2800" b="1" dirty="0" smtClean="0"/>
              <a:t>En el mes de agosto se comenzó la alternancia según el aforo de cada institución educativa.</a:t>
            </a:r>
          </a:p>
          <a:p>
            <a:pPr algn="just">
              <a:lnSpc>
                <a:spcPct val="150000"/>
              </a:lnSpc>
            </a:pPr>
            <a:r>
              <a:rPr lang="es-CO" sz="2800" b="1" dirty="0" smtClean="0"/>
              <a:t>La jornada fue sólo en la mañana porque no hubo restaurante escolar, el PAE entregaba paquete alimenticio para preparar en casa.</a:t>
            </a:r>
          </a:p>
          <a:p>
            <a:pPr algn="just">
              <a:lnSpc>
                <a:spcPct val="150000"/>
              </a:lnSpc>
            </a:pPr>
            <a:r>
              <a:rPr lang="es-CO" sz="2800" b="1" dirty="0" smtClean="0"/>
              <a:t>Fue una jornada restrictiva debido a las medidas de bioseguridad  por la pandemia.</a:t>
            </a:r>
            <a:endParaRPr lang="es-CO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3384376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94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-430\Downloads\WhatsApp Image 2022-03-16 at 5.31.27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900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ENDICIÓN DE CUENTAS vigencia año 2018\evidencias para ano 2021\WhatsApp Image 2022-03-15 at 3.45.01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02" y="679004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7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EVALUACIÓN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CO" b="1" dirty="0" smtClean="0"/>
              <a:t>A pesar de los esfuerzos realizados tanto por estudiantes, padres de familia y docentes ; se pudo observar que en nuestra comunidad se carece de los medios y recursos necesarios para tener educación virtual de calidad.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CO" b="1" dirty="0" smtClean="0"/>
              <a:t>Nos dimos cuenta que  los niños, niñas y adolescentes extrañaban compartir con sus compañeros y docentes, la alegría de volver y el interés por aprender.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CO" b="1" dirty="0" smtClean="0"/>
              <a:t>Hubo estricto cumplimiento en las normas de bioseguridad.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700503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onalizado 12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48CBF6"/>
      </a:accent2>
      <a:accent3>
        <a:srgbClr val="FF6700"/>
      </a:accent3>
      <a:accent4>
        <a:srgbClr val="D4E8F4"/>
      </a:accent4>
      <a:accent5>
        <a:srgbClr val="76C5EF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1778</TotalTime>
  <Words>399</Words>
  <Application>Microsoft Office PowerPoint</Application>
  <PresentationFormat>Presentación en pantalla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Adyacencia</vt:lpstr>
      <vt:lpstr>“LA EDUCACIÓN ES EL ARMA MÁS PODEROSA QUE PUEDES USAR PARA CAMBIAR EL MUNDO.” Nelson Mandela</vt:lpstr>
      <vt:lpstr>GESTIÓN ACADÉMICA</vt:lpstr>
      <vt:lpstr>Diseño pedagógico</vt:lpstr>
      <vt:lpstr>Evidencias</vt:lpstr>
      <vt:lpstr>Presentación de PowerPoint</vt:lpstr>
      <vt:lpstr>Presentación de PowerPoint</vt:lpstr>
      <vt:lpstr>Presentación de PowerPoint</vt:lpstr>
      <vt:lpstr>Presentación de PowerPoint</vt:lpstr>
      <vt:lpstr>EVALUACIÓN</vt:lpstr>
      <vt:lpstr>Presentación de PowerPoint</vt:lpstr>
      <vt:lpstr>Presentación de PowerPoint</vt:lpstr>
      <vt:lpstr>PRACTICAS  PEDAGÓGICAS</vt:lpstr>
      <vt:lpstr>evidencias</vt:lpstr>
      <vt:lpstr>evidencias</vt:lpstr>
      <vt:lpstr>Seguimiento académico</vt:lpstr>
      <vt:lpstr>   G    R    A    C    I    A    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sede santa isabel</dc:creator>
  <cp:lastModifiedBy>Hp-430</cp:lastModifiedBy>
  <cp:revision>163</cp:revision>
  <dcterms:created xsi:type="dcterms:W3CDTF">2017-02-24T14:01:07Z</dcterms:created>
  <dcterms:modified xsi:type="dcterms:W3CDTF">2022-03-16T23:00:48Z</dcterms:modified>
</cp:coreProperties>
</file>