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9" r:id="rId6"/>
    <p:sldId id="270" r:id="rId7"/>
    <p:sldId id="265" r:id="rId8"/>
    <p:sldId id="268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  <a:srgbClr val="BCE292"/>
    <a:srgbClr val="99FF66"/>
    <a:srgbClr val="FF9966"/>
    <a:srgbClr val="F6BC82"/>
    <a:srgbClr val="FEB27E"/>
    <a:srgbClr val="FF3300"/>
    <a:srgbClr val="FE7538"/>
    <a:srgbClr val="FE580E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432" y="72"/>
      </p:cViewPr>
      <p:guideLst>
        <p:guide orient="horz" pos="2160"/>
        <p:guide pos="2874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E1A5-EAC7-47F6-99E1-B971FE9E8B2C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3BE7C-D25C-4139-9AF0-0450D2865D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41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BE7C-D25C-4139-9AF0-0450D2865DB2}" type="slidenum">
              <a:rPr lang="es-CO" smtClean="0"/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BE7C-D25C-4139-9AF0-0450D2865DB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894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    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3BE7C-D25C-4139-9AF0-0450D2865DB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707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49DEDF-A6EF-4C04-A473-7E1854179B2E}" type="datetimeFigureOut">
              <a:rPr lang="es-CO" smtClean="0"/>
              <a:t>17/03/2022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D64167-EBAA-4039-B8F6-0B39E674EBCD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07704"/>
          </a:xfrm>
        </p:spPr>
        <p:txBody>
          <a:bodyPr>
            <a:normAutofit/>
          </a:bodyPr>
          <a:lstStyle/>
          <a:p>
            <a:r>
              <a:rPr lang="es-CO" smtClean="0"/>
              <a:t/>
            </a:r>
            <a:br>
              <a:rPr lang="es-CO" smtClean="0"/>
            </a:br>
            <a:r>
              <a:rPr lang="es-CO" smtClean="0"/>
              <a:t/>
            </a:r>
            <a:br>
              <a:rPr lang="es-CO" smtClean="0"/>
            </a:br>
            <a:r>
              <a:rPr lang="es-CO" smtClean="0"/>
              <a:t/>
            </a:r>
            <a:br>
              <a:rPr lang="es-CO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6624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CO" sz="40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CO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CENTRO EDUCATIVO PADRE LUIS ANTONIO ROJAS</a:t>
            </a:r>
          </a:p>
          <a:p>
            <a:pPr marL="0" indent="0" algn="ctr">
              <a:buNone/>
            </a:pPr>
            <a:endParaRPr lang="es-CO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s-CO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S</a:t>
            </a:r>
            <a:r>
              <a:rPr lang="es-CO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EDES EDUCATIVAS: San Javier, La compañía, La cordillera, Padre Luis Antonio Rojas, La Loma, Las Lajas, Ima, Juan Pérez y El Retiro.</a:t>
            </a:r>
          </a:p>
          <a:p>
            <a:pPr marL="0" indent="0">
              <a:buNone/>
            </a:pPr>
            <a:r>
              <a:rPr lang="es-CO" sz="2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</a:t>
            </a:r>
          </a:p>
          <a:p>
            <a:pPr marL="0" indent="0" algn="ctr">
              <a:buNone/>
            </a:pPr>
            <a:r>
              <a:rPr lang="es-CO" sz="2400" b="1" dirty="0" smtClean="0">
                <a:ln w="11430"/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GESTIÓN COMUNITARIA</a:t>
            </a:r>
          </a:p>
          <a:p>
            <a:pPr marL="0" indent="0">
              <a:buNone/>
            </a:pPr>
            <a:endParaRPr lang="es-CO" sz="20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s-CO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INTEGRANTES:  Prof. Carmen Elvira Ramírez</a:t>
            </a:r>
          </a:p>
          <a:p>
            <a:pPr marL="0" indent="0" algn="just">
              <a:buNone/>
            </a:pPr>
            <a:r>
              <a:rPr lang="es-CO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</a:t>
            </a:r>
            <a:r>
              <a:rPr lang="es-CO" sz="2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prof.</a:t>
            </a:r>
            <a:r>
              <a:rPr lang="es-CO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s-CO" sz="2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Giovany</a:t>
            </a:r>
            <a:r>
              <a:rPr lang="es-CO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s-CO" sz="2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Gáfaro</a:t>
            </a:r>
            <a:endParaRPr lang="es-CO" sz="20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s-CO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</a:t>
            </a:r>
            <a:r>
              <a:rPr lang="es-CO" sz="2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prof.</a:t>
            </a:r>
            <a:r>
              <a:rPr lang="es-CO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Miladis Bautista González </a:t>
            </a:r>
          </a:p>
          <a:p>
            <a:pPr marL="0" indent="0" algn="just">
              <a:buNone/>
            </a:pPr>
            <a:endParaRPr lang="es-CO" sz="20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s-CO" sz="2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                                    </a:t>
            </a:r>
            <a:r>
              <a:rPr lang="es-CO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MARZO – 18-2022</a:t>
            </a:r>
          </a:p>
          <a:p>
            <a:pPr marL="0" indent="0" algn="just">
              <a:buNone/>
            </a:pPr>
            <a:r>
              <a:rPr lang="es-CO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    </a:t>
            </a:r>
          </a:p>
          <a:p>
            <a:pPr marL="0" indent="0" algn="just">
              <a:buNone/>
            </a:pPr>
            <a:endParaRPr lang="es-CO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CO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CO" sz="20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s-CO" sz="20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496944" cy="619268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</a:t>
            </a:r>
          </a:p>
          <a:p>
            <a:pPr marL="0" indent="0">
              <a:buNone/>
            </a:pPr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OBJETIVO</a:t>
            </a:r>
          </a:p>
          <a:p>
            <a:pPr marL="0" indent="0">
              <a:buNone/>
            </a:pPr>
            <a:endParaRPr lang="es-CO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s-CO" sz="22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Mejorar las </a:t>
            </a:r>
            <a:r>
              <a:rPr lang="es-CO" sz="22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relaciones de </a:t>
            </a:r>
            <a:r>
              <a:rPr lang="es-CO" sz="22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institución </a:t>
            </a:r>
            <a:r>
              <a:rPr lang="es-CO" sz="22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 la comunidad; así como </a:t>
            </a:r>
            <a:r>
              <a:rPr lang="es-CO" sz="22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 la </a:t>
            </a:r>
            <a:r>
              <a:rPr lang="es-CO" sz="22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participación y la convivencia, la </a:t>
            </a:r>
            <a:r>
              <a:rPr lang="es-CO" sz="22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atención educativa </a:t>
            </a:r>
            <a:r>
              <a:rPr lang="es-CO" sz="22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grupos poblacionales con </a:t>
            </a:r>
            <a:r>
              <a:rPr lang="es-CO" sz="22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necesidades especiales </a:t>
            </a:r>
            <a:r>
              <a:rPr lang="es-CO" sz="22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bajo una perspectiva </a:t>
            </a:r>
            <a:r>
              <a:rPr lang="es-CO" sz="22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 inclusión</a:t>
            </a:r>
            <a:r>
              <a:rPr lang="es-CO" sz="22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y la prevención de riesgos</a:t>
            </a:r>
            <a:r>
              <a:rPr lang="es-CO" sz="22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 algn="just">
              <a:buNone/>
            </a:pPr>
            <a:endParaRPr lang="es-CO" sz="2200" b="1" dirty="0" smtClean="0">
              <a:solidFill>
                <a:schemeClr val="accent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buNone/>
            </a:pPr>
            <a:r>
              <a:rPr lang="es-CO" sz="22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“</a:t>
            </a:r>
            <a:r>
              <a:rPr lang="es-CO" sz="1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Orientar a los estudiantes y comunidad en los diferentes riesgos a los que están</a:t>
            </a:r>
          </a:p>
          <a:p>
            <a:pPr marL="0" indent="0" algn="just">
              <a:buNone/>
            </a:pPr>
            <a:r>
              <a:rPr lang="es-CO" sz="1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expuestos en el hogar, en la institución educativa o en el medio, se trabaja mediante</a:t>
            </a:r>
          </a:p>
          <a:p>
            <a:pPr marL="0" indent="0" algn="just">
              <a:buNone/>
            </a:pPr>
            <a:r>
              <a:rPr lang="es-CO" sz="18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18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talleres y charlas pedagógicas;   y  en especial en escuela de padres.”</a:t>
            </a:r>
          </a:p>
          <a:p>
            <a:pPr marL="0" indent="0">
              <a:buNone/>
            </a:pPr>
            <a:endParaRPr lang="es-CO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-3132856" y="1340768"/>
          <a:ext cx="45719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9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352928" cy="6264696"/>
          </a:xfrm>
          <a:solidFill>
            <a:srgbClr val="FF9966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s-CO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es-CO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COMPONENTES GESTIÓN COMUNITARIA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80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Necesidades </a:t>
            </a:r>
            <a:r>
              <a:rPr lang="es-CO" sz="8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 expectativas delos estudiantes  </a:t>
            </a:r>
          </a:p>
          <a:p>
            <a:pPr marL="0" indent="0" algn="just">
              <a:buNone/>
            </a:pP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institución conoce las características del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entorno </a:t>
            </a:r>
          </a:p>
          <a:p>
            <a:pPr marL="0" indent="0" algn="just">
              <a:buNone/>
            </a:pP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 mediante acciones  se busca acercar  los estudiantes</a:t>
            </a:r>
          </a:p>
          <a:p>
            <a:pPr marL="0" indent="0" algn="just">
              <a:buNone/>
            </a:pP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institución </a:t>
            </a:r>
            <a:endParaRPr lang="es-CO" sz="80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8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80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Proyectos </a:t>
            </a:r>
            <a:r>
              <a:rPr lang="es-CO" sz="8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 vida                     </a:t>
            </a:r>
          </a:p>
          <a:p>
            <a:pPr marL="0" indent="0" algn="just">
              <a:buNone/>
            </a:pP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conociendo las necesidades  y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expectativas 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 </a:t>
            </a:r>
            <a:endParaRPr lang="es-CO" sz="80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buNone/>
            </a:pP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los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estudiantes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los docentes buscan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orientar en su </a:t>
            </a:r>
            <a:endParaRPr lang="es-CO" sz="8000" dirty="0" smtClean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buNone/>
            </a:pP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proyección personal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  el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futuro de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los estudiantes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s-CO" sz="8000" dirty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8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Escuela de padres</a:t>
            </a:r>
          </a:p>
          <a:p>
            <a:pPr marL="0" indent="0">
              <a:buNone/>
            </a:pP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Orienta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los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integrantes de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familia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respecto de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mejor</a:t>
            </a:r>
          </a:p>
          <a:p>
            <a:pPr marL="0" indent="0">
              <a:buNone/>
            </a:pP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manera de  ayudar a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sus hijos en el desarrollo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 competencias</a:t>
            </a:r>
          </a:p>
          <a:p>
            <a:pPr marL="0" indent="0">
              <a:buNone/>
            </a:pP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académicas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 sociales , mejorar la convivencia en el hogar y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apoyar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</a:t>
            </a:r>
          </a:p>
          <a:p>
            <a:pPr marL="0" indent="0">
              <a:buNone/>
            </a:pP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institución en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sus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diferentes procesos.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80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Asamblea y consejo de padres</a:t>
            </a:r>
          </a:p>
          <a:p>
            <a:pPr marL="0" indent="0" algn="just">
              <a:buNone/>
            </a:pP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Participan en algunas </a:t>
            </a: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decisiones relativas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 mejoramiento de</a:t>
            </a:r>
          </a:p>
          <a:p>
            <a:pPr marL="0" indent="0" algn="just">
              <a:buNone/>
            </a:pP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la institución educativa, mejoramiento académico y ejecución </a:t>
            </a:r>
          </a:p>
          <a:p>
            <a:pPr marL="0" indent="0" algn="just">
              <a:buNone/>
            </a:pPr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de proyectos</a:t>
            </a:r>
            <a:r>
              <a:rPr lang="es-CO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pic>
        <p:nvPicPr>
          <p:cNvPr id="9" name="8 Imagen" descr="C:\Users\Cpe.Cpe-PC\Desktop\FOTOS IMA 2022\d649f1cb-f428-400c-9330-6a57879ad0a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8" t="4811" r="-559" b="55"/>
          <a:stretch/>
        </p:blipFill>
        <p:spPr bwMode="auto">
          <a:xfrm rot="2207637">
            <a:off x="6119784" y="1210984"/>
            <a:ext cx="2707327" cy="2561442"/>
          </a:xfrm>
          <a:prstGeom prst="ellipse">
            <a:avLst/>
          </a:prstGeom>
          <a:ln w="9525" cap="rnd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712968" cy="6336704"/>
          </a:xfrm>
          <a:solidFill>
            <a:srgbClr val="FF9966"/>
          </a:solidFill>
          <a:ln w="28575">
            <a:solidFill>
              <a:srgbClr val="FF99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24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Prevención de riesgos físicos</a:t>
            </a:r>
            <a:endParaRPr lang="es-CO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Los docentes trabajan en temas de prevención de riesgos físicos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(se orienta en prevención y autocuidado</a:t>
            </a:r>
            <a:r>
              <a:rPr lang="es-C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ante cualquier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riesgo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físico). – se identifican algunos riesgos y se elaboran informes.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Prevención </a:t>
            </a:r>
            <a:r>
              <a:rPr lang="es-CO" sz="24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 riesgos </a:t>
            </a:r>
            <a:r>
              <a:rPr lang="es-CO" sz="24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psicosociales</a:t>
            </a:r>
            <a:endParaRPr lang="es-CO" sz="2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los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principales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problemas que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constituyen factores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 riesgo para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sus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estudiantes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 la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comunidad (SIDA, ETS,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embarazo adolescente,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consumo de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sustancias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psicoactivas, alcoholismo, violencia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intrafamiliar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abuso sexual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físico y psicológico, redes sociales.)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CO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CO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CO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          - </a:t>
            </a:r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Temas que se trabajan en todas las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           </a:t>
            </a:r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áreas mediante proyectos  de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            transversalidad .                </a:t>
            </a:r>
            <a:endParaRPr lang="es-CO" sz="2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3 Imagen" descr="C:\Users\Cpe.Cpe-PC\Desktop\FOTOS IMA 2022\cad3336e-0e4d-48c5-92e8-a44de12a24e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0" b="12399"/>
          <a:stretch/>
        </p:blipFill>
        <p:spPr bwMode="auto">
          <a:xfrm>
            <a:off x="1028700" y="3933056"/>
            <a:ext cx="3543300" cy="2117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flipH="1" flipV="1">
            <a:off x="323526" y="332655"/>
            <a:ext cx="835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  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79512" y="188640"/>
            <a:ext cx="8496943" cy="6480720"/>
          </a:xfrm>
          <a:prstGeom prst="rect">
            <a:avLst/>
          </a:prstGeom>
          <a:solidFill>
            <a:srgbClr val="FEB27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 </a:t>
            </a:r>
            <a:r>
              <a:rPr lang="es-CO" sz="24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Participación de los estudiantes  </a:t>
            </a:r>
          </a:p>
          <a:p>
            <a:pPr algn="just"/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 logrado la participación real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 los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estudiantes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 el apoyo</a:t>
            </a:r>
          </a:p>
          <a:p>
            <a:pPr algn="just"/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su propia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formación ciudadana.</a:t>
            </a:r>
          </a:p>
          <a:p>
            <a:pPr algn="just"/>
            <a:r>
              <a:rPr lang="es-CO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Participan en la elección del gobierno escolar, se elige por   </a:t>
            </a:r>
          </a:p>
          <a:p>
            <a:pPr algn="just"/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votación democrática el personero y contralor estudiantil; el</a:t>
            </a:r>
          </a:p>
          <a:p>
            <a:pPr algn="just"/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representante de estudiantes y los comités.</a:t>
            </a:r>
          </a:p>
          <a:p>
            <a:pPr algn="just"/>
            <a:endParaRPr lang="es-CO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es-CO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s-CO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</a:t>
            </a:r>
          </a:p>
          <a:p>
            <a:pPr algn="just"/>
            <a:endParaRPr lang="es-CO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es-CO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es-CO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es-CO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es-CO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s-CO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</a:t>
            </a:r>
            <a:endParaRPr lang="es-CO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s-CO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Izada de bandera día de la democracia</a:t>
            </a:r>
            <a:endParaRPr lang="es-CO" sz="24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5 Imagen" descr="C:\Users\Cpe.Cpe-PC\Desktop\FOTOS IMA 2022\06bf565a-8492-4cf2-adca-9366759c5df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8" r="25904" b="31352"/>
          <a:stretch/>
        </p:blipFill>
        <p:spPr bwMode="auto">
          <a:xfrm>
            <a:off x="467544" y="3284984"/>
            <a:ext cx="3562350" cy="2367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C:\Users\Cpe.Cpe-PC\Desktop\FOTOS IMA 2022\77ed38a5-a990-4889-9e3e-c6a7f281204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8" r="3905" b="3076"/>
          <a:stretch/>
        </p:blipFill>
        <p:spPr bwMode="auto">
          <a:xfrm>
            <a:off x="4427983" y="3284983"/>
            <a:ext cx="3816425" cy="2367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1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260648"/>
            <a:ext cx="7704856" cy="6048672"/>
          </a:xfrm>
          <a:prstGeom prst="rect">
            <a:avLst/>
          </a:prstGeom>
          <a:solidFill>
            <a:srgbClr val="F6BC82"/>
          </a:solidFill>
          <a:ln>
            <a:solidFill>
              <a:srgbClr val="F6B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 smtClean="0"/>
          </a:p>
        </p:txBody>
      </p:sp>
      <p:sp>
        <p:nvSpPr>
          <p:cNvPr id="4" name="3 Elipse"/>
          <p:cNvSpPr/>
          <p:nvPr/>
        </p:nvSpPr>
        <p:spPr>
          <a:xfrm>
            <a:off x="8388424" y="476672"/>
            <a:ext cx="288032" cy="360040"/>
          </a:xfrm>
          <a:prstGeom prst="ellipse">
            <a:avLst/>
          </a:prstGeom>
          <a:solidFill>
            <a:srgbClr val="F6BC82"/>
          </a:solidFill>
          <a:ln>
            <a:solidFill>
              <a:srgbClr val="F6B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Elipse"/>
          <p:cNvSpPr/>
          <p:nvPr/>
        </p:nvSpPr>
        <p:spPr>
          <a:xfrm>
            <a:off x="8663011" y="1268760"/>
            <a:ext cx="144016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Elipse"/>
          <p:cNvSpPr/>
          <p:nvPr/>
        </p:nvSpPr>
        <p:spPr>
          <a:xfrm>
            <a:off x="8342759" y="2924944"/>
            <a:ext cx="333697" cy="360040"/>
          </a:xfrm>
          <a:prstGeom prst="ellipse">
            <a:avLst/>
          </a:prstGeom>
          <a:ln>
            <a:solidFill>
              <a:srgbClr val="F6BC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Elipse"/>
          <p:cNvSpPr/>
          <p:nvPr/>
        </p:nvSpPr>
        <p:spPr>
          <a:xfrm>
            <a:off x="8568444" y="3889809"/>
            <a:ext cx="94568" cy="1080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EB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8374979" y="4852950"/>
            <a:ext cx="288032" cy="360040"/>
          </a:xfrm>
          <a:prstGeom prst="ellipse">
            <a:avLst/>
          </a:prstGeom>
          <a:solidFill>
            <a:srgbClr val="F6BC82"/>
          </a:solidFill>
          <a:ln>
            <a:solidFill>
              <a:srgbClr val="FEB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8 Imagen" descr="C:\Users\Cpe.Cpe-PC\Desktop\FOTOS IMA 2022\3f3ed943-1ab5-41d1-92e0-bdd6d259638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1" b="29179"/>
          <a:stretch/>
        </p:blipFill>
        <p:spPr bwMode="auto">
          <a:xfrm>
            <a:off x="683568" y="656692"/>
            <a:ext cx="2693035" cy="2085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 descr="C:\Users\Cpe.Cpe-PC\Desktop\FOTOS IMA 2022\b9997bcf-fe43-4301-a68e-37401bb270f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3" b="17553"/>
          <a:stretch/>
        </p:blipFill>
        <p:spPr bwMode="auto">
          <a:xfrm>
            <a:off x="4067944" y="691394"/>
            <a:ext cx="3240360" cy="2051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 descr="C:\Users\Cpe.Cpe-PC\Desktop\FOTOS IMA 2022\638a62c1-7fe2-4126-93ff-1984ff34fef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902" r="-570"/>
          <a:stretch/>
        </p:blipFill>
        <p:spPr bwMode="auto">
          <a:xfrm>
            <a:off x="996891" y="3104964"/>
            <a:ext cx="2362200" cy="2457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 descr="C:\Users\Cpe.Cpe-PC\Desktop\FOTOS IMA 2022\15570779-535d-4b5e-8f5d-f2ab5eeca46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26268"/>
          <a:stretch/>
        </p:blipFill>
        <p:spPr bwMode="auto">
          <a:xfrm>
            <a:off x="4026011" y="3284984"/>
            <a:ext cx="3324225" cy="2295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996891" y="5805264"/>
            <a:ext cx="674346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Proceso de elección de personero y contralor estudiantil  2022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8972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08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tabLst>
                <a:tab pos="88900" algn="l"/>
              </a:tabLst>
            </a:pPr>
            <a:r>
              <a:rPr lang="es-CO" sz="2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CO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CO" sz="2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CO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CO" sz="2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CO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CO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CO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LAS  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SEDES </a:t>
            </a: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DEL  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CENTRO </a:t>
            </a: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PADRE   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LUIS </a:t>
            </a: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ANTONIO  ROJAS  SE  HAN BENEFICIADO CON EL  APORTE  DEL  CONPES  EN EL AÑO 2021</a:t>
            </a:r>
            <a:b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-resmas de papel</a:t>
            </a:r>
            <a:b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-tinta para impresoras</a:t>
            </a:r>
            <a:b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-implementos de papelería</a:t>
            </a:r>
            <a:b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es-CO" sz="2000" b="1" dirty="0" smtClean="0">
                <a:solidFill>
                  <a:schemeClr val="accent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Arreglos locativos como</a:t>
            </a: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 adecuación de sanitarios</a:t>
            </a:r>
            <a:b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 arreglo de pisos</a:t>
            </a:r>
            <a:b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-instalaciones de lavamanos</a:t>
            </a:r>
            <a:b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</a:t>
            </a: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adecuación de techos       </a:t>
            </a:r>
            <a:b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-diseño de aforo para el inicio de clases  entre otros</a:t>
            </a:r>
            <a:r>
              <a:rPr lang="es-CO" sz="22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O" sz="22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2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</a:t>
            </a:r>
            <a:br>
              <a:rPr lang="es-CO" sz="22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2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O" sz="22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2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O" sz="22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2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O" sz="22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2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O" sz="2200" b="1" dirty="0" smtClean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2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CO" sz="2200" b="1" dirty="0">
                <a:solidFill>
                  <a:schemeClr val="accent5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CO" sz="2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CO" sz="24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s-CO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2 Imagen" descr="C:\Users\Cpe.Cpe-PC\Desktop\FOTOS IMA 2022\daa7be56-715f-4f09-8638-3be5c1d5c3e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1683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C:\Users\Cpe.Cpe-PC\Desktop\FOTOS IMA 2022\c3b19849-4373-4661-945d-233dd8280bc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1" b="553"/>
          <a:stretch/>
        </p:blipFill>
        <p:spPr bwMode="auto">
          <a:xfrm>
            <a:off x="5724128" y="3717032"/>
            <a:ext cx="316835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Cpe.Cpe-PC\Desktop\FOTOS IMA 2022\WhatsApp Image 2022-03-16 at 4.57.21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888432" cy="2042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3501008"/>
            <a:ext cx="8496944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  <a:endParaRPr lang="es-ES" sz="96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16632"/>
            <a:ext cx="8496944" cy="3024336"/>
          </a:xfrm>
          <a:prstGeom prst="rect">
            <a:avLst/>
          </a:prstGeom>
          <a:solidFill>
            <a:srgbClr val="92D050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“QUE LA GRACIA DIVINA DE ESTE NUEVO DÍA ILUMINE CADA PASO, PALABRA Y PENSAMIENTO QUE BROTE DE TI .”</a:t>
            </a:r>
            <a:endParaRPr lang="es-CO" sz="2900" dirty="0"/>
          </a:p>
        </p:txBody>
      </p:sp>
      <p:sp>
        <p:nvSpPr>
          <p:cNvPr id="4" name="3 Proceso"/>
          <p:cNvSpPr/>
          <p:nvPr/>
        </p:nvSpPr>
        <p:spPr>
          <a:xfrm>
            <a:off x="179512" y="5301208"/>
            <a:ext cx="8496944" cy="1080120"/>
          </a:xfrm>
          <a:prstGeom prst="flowChartProcess">
            <a:avLst/>
          </a:prstGeom>
          <a:solidFill>
            <a:srgbClr val="ABDB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850</TotalTime>
  <Words>495</Words>
  <Application>Microsoft Office PowerPoint</Application>
  <PresentationFormat>Presentación en pantalla (4:3)</PresentationFormat>
  <Paragraphs>84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Mirador</vt:lpstr>
      <vt:lpstr>   </vt:lpstr>
      <vt:lpstr>Presentación de PowerPoint</vt:lpstr>
      <vt:lpstr> </vt:lpstr>
      <vt:lpstr> </vt:lpstr>
      <vt:lpstr>Presentación de PowerPoint</vt:lpstr>
      <vt:lpstr>Presentación de PowerPoint</vt:lpstr>
      <vt:lpstr>      LAS  SEDES  DEL  CENTRO  PADRE   LUIS  ANTONIO  ROJAS  SE  HAN BENEFICIADO CON EL  APORTE  DEL  CONPES  EN EL AÑO 2021  -resmas de papel -tinta para impresoras -implementos de papelería -Arreglos locativos como - adecuación de sanitarios - arreglo de pisos -instalaciones de lavamanos - adecuación de techos         -diseño de aforo para el inicio de clases  entre otros                 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Cpe</dc:creator>
  <cp:lastModifiedBy>Cpe</cp:lastModifiedBy>
  <cp:revision>136</cp:revision>
  <dcterms:created xsi:type="dcterms:W3CDTF">2016-02-20T21:37:00Z</dcterms:created>
  <dcterms:modified xsi:type="dcterms:W3CDTF">2022-03-18T04:07:04Z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