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9" r:id="rId2"/>
    <p:sldId id="271" r:id="rId3"/>
    <p:sldId id="260" r:id="rId4"/>
    <p:sldId id="262" r:id="rId5"/>
    <p:sldId id="270" r:id="rId6"/>
    <p:sldId id="269" r:id="rId7"/>
    <p:sldId id="268" r:id="rId8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99"/>
    <a:srgbClr val="FF3399"/>
    <a:srgbClr val="003300"/>
    <a:srgbClr val="009900"/>
    <a:srgbClr val="130373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10E1A5-EAC7-47F6-99E1-B971FE9E8B2C}" type="datetimeFigureOut">
              <a:rPr lang="es-CO" smtClean="0"/>
              <a:pPr/>
              <a:t>18/03/2022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03BE7C-D25C-4139-9AF0-0450D2865DB2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40422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03BE7C-D25C-4139-9AF0-0450D2865DB2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78720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649DEDF-A6EF-4C04-A473-7E1854179B2E}" type="datetimeFigureOut">
              <a:rPr lang="es-CO" smtClean="0"/>
              <a:pPr/>
              <a:t>18/03/2022</a:t>
            </a:fld>
            <a:endParaRPr lang="es-CO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CO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8D64167-EBAA-4039-B8F6-0B39E674EBCD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9DEDF-A6EF-4C04-A473-7E1854179B2E}" type="datetimeFigureOut">
              <a:rPr lang="es-CO" smtClean="0"/>
              <a:pPr/>
              <a:t>18/03/2022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64167-EBAA-4039-B8F6-0B39E674EBCD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9DEDF-A6EF-4C04-A473-7E1854179B2E}" type="datetimeFigureOut">
              <a:rPr lang="es-CO" smtClean="0"/>
              <a:pPr/>
              <a:t>18/03/2022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64167-EBAA-4039-B8F6-0B39E674EBCD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649DEDF-A6EF-4C04-A473-7E1854179B2E}" type="datetimeFigureOut">
              <a:rPr lang="es-CO" smtClean="0"/>
              <a:pPr/>
              <a:t>18/03/2022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64167-EBAA-4039-B8F6-0B39E674EBCD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649DEDF-A6EF-4C04-A473-7E1854179B2E}" type="datetimeFigureOut">
              <a:rPr lang="es-CO" smtClean="0"/>
              <a:pPr/>
              <a:t>18/03/2022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8D64167-EBAA-4039-B8F6-0B39E674EBCD}" type="slidenum">
              <a:rPr lang="es-CO" smtClean="0"/>
              <a:pPr/>
              <a:t>‹Nº›</a:t>
            </a:fld>
            <a:endParaRPr lang="es-CO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649DEDF-A6EF-4C04-A473-7E1854179B2E}" type="datetimeFigureOut">
              <a:rPr lang="es-CO" smtClean="0"/>
              <a:pPr/>
              <a:t>18/03/2022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8D64167-EBAA-4039-B8F6-0B39E674EBCD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649DEDF-A6EF-4C04-A473-7E1854179B2E}" type="datetimeFigureOut">
              <a:rPr lang="es-CO" smtClean="0"/>
              <a:pPr/>
              <a:t>18/03/2022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8D64167-EBAA-4039-B8F6-0B39E674EBCD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9DEDF-A6EF-4C04-A473-7E1854179B2E}" type="datetimeFigureOut">
              <a:rPr lang="es-CO" smtClean="0"/>
              <a:pPr/>
              <a:t>18/03/2022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64167-EBAA-4039-B8F6-0B39E674EBCD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649DEDF-A6EF-4C04-A473-7E1854179B2E}" type="datetimeFigureOut">
              <a:rPr lang="es-CO" smtClean="0"/>
              <a:pPr/>
              <a:t>18/03/2022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8D64167-EBAA-4039-B8F6-0B39E674EBCD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649DEDF-A6EF-4C04-A473-7E1854179B2E}" type="datetimeFigureOut">
              <a:rPr lang="es-CO" smtClean="0"/>
              <a:pPr/>
              <a:t>18/03/2022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8D64167-EBAA-4039-B8F6-0B39E674EBCD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649DEDF-A6EF-4C04-A473-7E1854179B2E}" type="datetimeFigureOut">
              <a:rPr lang="es-CO" smtClean="0"/>
              <a:pPr/>
              <a:t>18/03/2022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8D64167-EBAA-4039-B8F6-0B39E674EBCD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649DEDF-A6EF-4C04-A473-7E1854179B2E}" type="datetimeFigureOut">
              <a:rPr lang="es-CO" smtClean="0"/>
              <a:pPr/>
              <a:t>18/03/2022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CO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8D64167-EBAA-4039-B8F6-0B39E674EBCD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2107704"/>
          </a:xfrm>
        </p:spPr>
        <p:txBody>
          <a:bodyPr>
            <a:normAutofit fontScale="90000"/>
          </a:bodyPr>
          <a:lstStyle/>
          <a:p>
            <a:r>
              <a:rPr lang="es-CO" dirty="0" smtClean="0"/>
              <a:t/>
            </a:r>
            <a:br>
              <a:rPr lang="es-CO" dirty="0" smtClean="0"/>
            </a:br>
            <a:r>
              <a:rPr lang="es-CO" dirty="0"/>
              <a:t/>
            </a:r>
            <a:br>
              <a:rPr lang="es-CO" dirty="0"/>
            </a:br>
            <a:r>
              <a:rPr lang="es-CO" dirty="0" smtClean="0"/>
              <a:t/>
            </a:r>
            <a:br>
              <a:rPr lang="es-CO" dirty="0" smtClean="0"/>
            </a:b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504" y="476672"/>
            <a:ext cx="8884096" cy="612068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s-CO" dirty="0" smtClean="0">
                <a:solidFill>
                  <a:srgbClr val="CC3399"/>
                </a:solidFill>
              </a:rPr>
              <a:t> </a:t>
            </a:r>
            <a:r>
              <a:rPr lang="es-CO" b="1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C3399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CENTRO EDUCATIVO PADRE LUIS ANTONIO ROJAS</a:t>
            </a:r>
          </a:p>
          <a:p>
            <a:pPr marL="0" indent="0" algn="just">
              <a:buNone/>
            </a:pPr>
            <a:r>
              <a:rPr lang="es-CO" sz="2800" b="1" i="1" dirty="0" smtClean="0"/>
              <a:t>GESTIÓN DIRECTIVA </a:t>
            </a:r>
            <a:endParaRPr lang="es-CO" sz="2800" b="1" i="1" dirty="0"/>
          </a:p>
          <a:p>
            <a:pPr marL="0" indent="0" algn="just">
              <a:buNone/>
            </a:pPr>
            <a:r>
              <a:rPr lang="es-CO" sz="2400" b="1" i="1" dirty="0" smtClean="0">
                <a:solidFill>
                  <a:srgbClr val="CC3399"/>
                </a:solidFill>
              </a:rPr>
              <a:t>INTEGRANTES: </a:t>
            </a:r>
          </a:p>
          <a:p>
            <a:pPr marL="0" indent="0" algn="just">
              <a:buNone/>
            </a:pPr>
            <a:endParaRPr lang="es-CO" sz="2400" b="1" i="1" dirty="0" smtClean="0"/>
          </a:p>
          <a:p>
            <a:pPr lvl="0">
              <a:buClr>
                <a:srgbClr val="FF388C"/>
              </a:buClr>
            </a:pPr>
            <a:r>
              <a:rPr lang="es-CO" sz="2400" dirty="0">
                <a:solidFill>
                  <a:prstClr val="black"/>
                </a:solidFill>
              </a:rPr>
              <a:t>EDDY CAMARGO  DIRECTORA</a:t>
            </a:r>
          </a:p>
          <a:p>
            <a:pPr lvl="0">
              <a:buClr>
                <a:srgbClr val="FF388C"/>
              </a:buClr>
            </a:pPr>
            <a:r>
              <a:rPr lang="es-CO" sz="2400" dirty="0">
                <a:solidFill>
                  <a:prstClr val="black"/>
                </a:solidFill>
              </a:rPr>
              <a:t>DOCENTES</a:t>
            </a:r>
          </a:p>
          <a:p>
            <a:pPr lvl="0">
              <a:buClr>
                <a:srgbClr val="FF388C"/>
              </a:buClr>
            </a:pPr>
            <a:r>
              <a:rPr lang="es-CO" sz="2400" dirty="0" smtClean="0">
                <a:solidFill>
                  <a:prstClr val="black"/>
                </a:solidFill>
              </a:rPr>
              <a:t>NUBIA JUDITH </a:t>
            </a:r>
            <a:r>
              <a:rPr lang="es-CO" sz="2400" dirty="0" smtClean="0">
                <a:solidFill>
                  <a:prstClr val="black"/>
                </a:solidFill>
              </a:rPr>
              <a:t>ORTEGA</a:t>
            </a:r>
            <a:endParaRPr lang="es-CO" sz="2400" dirty="0">
              <a:solidFill>
                <a:prstClr val="black"/>
              </a:solidFill>
            </a:endParaRPr>
          </a:p>
          <a:p>
            <a:pPr lvl="0">
              <a:buClr>
                <a:srgbClr val="FF388C"/>
              </a:buClr>
            </a:pPr>
            <a:r>
              <a:rPr lang="es-CO" sz="2400" dirty="0">
                <a:solidFill>
                  <a:prstClr val="black"/>
                </a:solidFill>
              </a:rPr>
              <a:t>ANA MARY RUBIO CHAVEZ</a:t>
            </a:r>
          </a:p>
          <a:p>
            <a:pPr lvl="0">
              <a:buClr>
                <a:srgbClr val="FF388C"/>
              </a:buClr>
            </a:pPr>
            <a:r>
              <a:rPr lang="es-CO" sz="2400" dirty="0">
                <a:solidFill>
                  <a:prstClr val="black"/>
                </a:solidFill>
              </a:rPr>
              <a:t>OLIDA FANNY MARTINEZ</a:t>
            </a:r>
          </a:p>
          <a:p>
            <a:pPr marL="0" indent="0" algn="just">
              <a:buNone/>
            </a:pPr>
            <a:r>
              <a:rPr lang="es-CO" sz="2400" b="1" i="1" dirty="0" smtClean="0"/>
              <a:t>18 MARZO 2022</a:t>
            </a:r>
            <a:endParaRPr lang="es-CO" sz="2400" b="1" i="1" dirty="0"/>
          </a:p>
          <a:p>
            <a:pPr marL="0" indent="0" algn="just">
              <a:buNone/>
            </a:pPr>
            <a:endParaRPr lang="es-CO" sz="2400" b="1" i="1" dirty="0" smtClean="0"/>
          </a:p>
          <a:p>
            <a:pPr marL="0" indent="0" algn="just">
              <a:buNone/>
            </a:pPr>
            <a:endParaRPr lang="es-CO" sz="2400" b="1" i="1" dirty="0" smtClean="0"/>
          </a:p>
          <a:p>
            <a:pPr marL="0" indent="0" algn="ctr">
              <a:buNone/>
            </a:pPr>
            <a:endParaRPr lang="es-CO" sz="24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3904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AMBIENTES FISICOS </a:t>
            </a:r>
          </a:p>
          <a:p>
            <a:r>
              <a:rPr lang="es-CO" dirty="0" smtClean="0"/>
              <a:t>MANEJO DE CONFLICTOS</a:t>
            </a:r>
            <a:endParaRPr lang="es-CO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626469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s-CO" i="1" dirty="0" smtClean="0">
                <a:solidFill>
                  <a:srgbClr val="002060"/>
                </a:solidFill>
              </a:rPr>
              <a:t>OBJETIVO </a:t>
            </a:r>
          </a:p>
          <a:p>
            <a:pPr marL="0" indent="0">
              <a:buNone/>
            </a:pPr>
            <a:r>
              <a:rPr lang="es-CO" sz="2800" i="1" dirty="0" smtClean="0">
                <a:solidFill>
                  <a:srgbClr val="002060"/>
                </a:solidFill>
              </a:rPr>
              <a:t>1_Adecuar los ambientes físicos de aprendizaje, cumpliendo con los protocolos de bioseguridad por la pandemia del </a:t>
            </a:r>
            <a:r>
              <a:rPr lang="es-CO" sz="2800" i="1" dirty="0" err="1" smtClean="0">
                <a:solidFill>
                  <a:srgbClr val="002060"/>
                </a:solidFill>
              </a:rPr>
              <a:t>covid</a:t>
            </a:r>
            <a:r>
              <a:rPr lang="es-CO" sz="2800" i="1" dirty="0" smtClean="0">
                <a:solidFill>
                  <a:srgbClr val="002060"/>
                </a:solidFill>
              </a:rPr>
              <a:t> 19. con el fin de sensibilizar a los estudiantes en el cuidado personal y sana convivencia escolar, teniendo la misión, visión y objetivos institucionales del centro padre Luis Antonio Rojas en cada una de las sedes educativas</a:t>
            </a:r>
          </a:p>
          <a:p>
            <a:pPr marL="0" indent="0">
              <a:buNone/>
            </a:pPr>
            <a:r>
              <a:rPr lang="es-CO" sz="2800" i="1" dirty="0" smtClean="0">
                <a:solidFill>
                  <a:srgbClr val="002060"/>
                </a:solidFill>
              </a:rPr>
              <a:t>2_Ajustes transitorios al manual de convivencia.</a:t>
            </a:r>
            <a:endParaRPr lang="es-CO" sz="2800" i="1" dirty="0">
              <a:solidFill>
                <a:srgbClr val="002060"/>
              </a:solidFill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5436951"/>
              </p:ext>
            </p:extLst>
          </p:nvPr>
        </p:nvGraphicFramePr>
        <p:xfrm>
          <a:off x="-3132856" y="1340768"/>
          <a:ext cx="45719" cy="4267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19"/>
              </a:tblGrid>
              <a:tr h="45719">
                <a:tc>
                  <a:txBody>
                    <a:bodyPr/>
                    <a:lstStyle/>
                    <a:p>
                      <a:pPr algn="l" fontAlgn="ctr"/>
                      <a:endParaRPr lang="es-CO" sz="2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248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dirty="0"/>
              <a:t/>
            </a:r>
            <a:br>
              <a:rPr lang="es-CO" dirty="0"/>
            </a:b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88640"/>
            <a:ext cx="8902824" cy="633670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s-CO" sz="2800" b="1" i="1" dirty="0" smtClean="0">
                <a:solidFill>
                  <a:schemeClr val="bg2">
                    <a:lumMod val="25000"/>
                  </a:schemeClr>
                </a:solidFill>
              </a:rPr>
              <a:t>ACCIONES REALIZADAS</a:t>
            </a:r>
            <a:endParaRPr lang="es-CO" sz="2400" b="1" i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s-CO" sz="2400" b="1" i="1" dirty="0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</a:rPr>
              <a:t>Diagnostico de necesidades en cada una de las sedes del C.E.R. Padre Luis Antonio Rojas.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CO" sz="2400" b="1" i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Entrega de lista de necesidades la directora del centro.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CO" sz="2400" b="1" i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 Entrega de elementos y materiales para la adecuación de ambientes físicos a las docentes de cada sede por parte de la directora  Eddy Camargo.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CO" sz="2400" b="1" i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Adecuación de aulas con el señalamiento para el distancia de los estudiantes en las aulas y el respectivo aforo.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CO" sz="2400" b="1" i="1" dirty="0" smtClean="0">
                <a:solidFill>
                  <a:schemeClr val="bg2">
                    <a:lumMod val="25000"/>
                  </a:schemeClr>
                </a:solidFill>
              </a:rPr>
              <a:t>Adecuación de lavamanos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CO" sz="2400" b="1" i="1" dirty="0" smtClean="0">
                <a:solidFill>
                  <a:schemeClr val="bg2">
                    <a:lumMod val="25000"/>
                  </a:schemeClr>
                </a:solidFill>
              </a:rPr>
              <a:t>Señalización de lugares para desinfección.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CO" sz="1800" b="1" dirty="0" smtClean="0">
                <a:latin typeface="Century Gothic" pitchFamily="34" charset="0"/>
              </a:rPr>
              <a:t>AJUSTES TRANSISTORIOS AL MANUAL DE CONVIVENCIA PARA APLICAR DURANTE ELTIEMPO DE TRABAJO EN CASA O ALTERNANCIA POR LA EMERGENCIA SANITARIA  POR EL COVID 19</a:t>
            </a:r>
            <a:endParaRPr lang="es-CO" sz="1800" dirty="0" smtClean="0">
              <a:latin typeface="Century Gothic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es-CO" sz="2400" b="1" i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es-CO" sz="2400" b="1" i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es-CO" sz="2400" b="1" i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es-CO" sz="2400" b="1" i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es-CO" sz="2400" b="1" i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es-CO" sz="2400" b="1" i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es-CO" sz="2400" b="1" i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es-CO" sz="2400" b="1" i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es-CO" sz="2400" b="1" i="1" dirty="0">
              <a:solidFill>
                <a:schemeClr val="bg2">
                  <a:lumMod val="25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es-CO" sz="2400" b="1" i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es-CO" sz="2400" b="1" i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just">
              <a:buNone/>
            </a:pPr>
            <a:endParaRPr lang="es-CO" sz="2400" b="1" i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es-CO" sz="2000" b="1" i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08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MATERIALES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O" sz="2000" dirty="0" smtClean="0"/>
              <a:t>MALLA PARA ENCERRAMIENTO DE ALGUNAS SEDES</a:t>
            </a:r>
          </a:p>
          <a:p>
            <a:r>
              <a:rPr lang="es-CO" sz="2000" dirty="0" smtClean="0"/>
              <a:t>CEMENTO,CABILLA, PARA ARREGLO DE LAVAMANOS</a:t>
            </a:r>
          </a:p>
          <a:p>
            <a:pPr>
              <a:buNone/>
            </a:pPr>
            <a:endParaRPr lang="es-CO" sz="2000" dirty="0" smtClean="0"/>
          </a:p>
          <a:p>
            <a:r>
              <a:rPr lang="es-CO" sz="2000" dirty="0" smtClean="0"/>
              <a:t>UTILES </a:t>
            </a:r>
            <a:r>
              <a:rPr lang="es-CO" sz="2000" smtClean="0"/>
              <a:t>DE </a:t>
            </a:r>
            <a:r>
              <a:rPr lang="es-CO" sz="2000" smtClean="0"/>
              <a:t>ASEO: </a:t>
            </a:r>
            <a:r>
              <a:rPr lang="es-CO" sz="2000" dirty="0" smtClean="0"/>
              <a:t>PARA ASEO </a:t>
            </a:r>
            <a:r>
              <a:rPr lang="es-CO" sz="2000" smtClean="0"/>
              <a:t>DE </a:t>
            </a:r>
            <a:r>
              <a:rPr lang="es-CO" sz="2000" smtClean="0"/>
              <a:t>LAVAMANOS </a:t>
            </a:r>
            <a:r>
              <a:rPr lang="es-CO" sz="2000" dirty="0" smtClean="0"/>
              <a:t>.</a:t>
            </a:r>
          </a:p>
          <a:p>
            <a:r>
              <a:rPr lang="es-CO" sz="2000" dirty="0" smtClean="0"/>
              <a:t>RESMAS DE PAPEL PARA IMPRIMIR LAS IMÁGENES DE SEÑALIZACION CON EL FIN DE HACER VISIBLES LOS PROTOCOLOS DE BIOSEGURIDAD.</a:t>
            </a:r>
          </a:p>
          <a:p>
            <a:r>
              <a:rPr lang="es-CO" sz="2000" dirty="0" smtClean="0"/>
              <a:t>IMPRESION DE LOS AJUSTES TRANSISTORIOS AL MANUAL DE CONVIVENCIA.</a:t>
            </a:r>
          </a:p>
          <a:p>
            <a:r>
              <a:rPr lang="es-CO" sz="2000" dirty="0" smtClean="0"/>
              <a:t>MANGUERAS  PARA ARREGLAR INSTALACIONES DE AGUA. </a:t>
            </a:r>
          </a:p>
          <a:p>
            <a:endParaRPr lang="es-CO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Imagen" descr="C:\Users\San javier\AppData\Local\Microsoft\Windows\Temporary Internet Files\Content.Word\IMG-20220312-WA000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1052736"/>
            <a:ext cx="1908000" cy="1584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9 Imagen" descr="C:\Users\San javier\AppData\Local\Microsoft\Windows\Temporary Internet Files\Content.Word\IMG-20220312-WA0012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980728"/>
            <a:ext cx="2088000" cy="1584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10 Imagen" descr="C:\Users\San javier\AppData\Local\Microsoft\Windows\Temporary Internet Files\Content.Word\IMG-20220312-WA0013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7" y="2852935"/>
            <a:ext cx="1728000" cy="1584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2" name="11 Imagen" descr="C:\Users\San javier\AppData\Local\Microsoft\Windows\Temporary Internet Files\Content.Word\IMG-20220312-WA0014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99792" y="2924943"/>
            <a:ext cx="1692000" cy="1440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3" name="12 Imagen" descr="C:\Users\San javier\AppData\Local\Microsoft\Windows\Temporary Internet Files\Content.Word\IMG-20220312-WA0016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92079" y="2708920"/>
            <a:ext cx="2124000" cy="143918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4" name="13 Imagen" descr="C:\Users\San javier\AppData\Local\Microsoft\Windows\Temporary Internet Files\Content.Word\IMG-20220312-WA0015.jp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43608" y="4869160"/>
            <a:ext cx="1908000" cy="143918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5" name="14 Imagen" descr="C:\Users\San javier\AppData\Local\Microsoft\Windows\Temporary Internet Files\Content.Word\20220311_063424.jpg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5400000">
            <a:off x="3131848" y="4869152"/>
            <a:ext cx="1620000" cy="1476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51520" y="908720"/>
            <a:ext cx="2112000" cy="1584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6" name="15 Imagen" descr="C:\Users\San javier\AppData\Local\Microsoft\Windows\Temporary Internet Files\Content.Word\20220316_154050.jpg"/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5400000">
            <a:off x="5702349" y="4674915"/>
            <a:ext cx="1910687" cy="1435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3406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39552" y="2276873"/>
            <a:ext cx="770485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s-ES" sz="9600" b="1" i="1" dirty="0" smtClean="0">
                <a:ln/>
                <a:solidFill>
                  <a:srgbClr val="CC3399"/>
                </a:solidFill>
              </a:rPr>
              <a:t>GRACIAS</a:t>
            </a:r>
            <a:endParaRPr lang="es-ES" sz="9600" b="1" i="1" cap="none" spc="0" dirty="0">
              <a:ln/>
              <a:solidFill>
                <a:srgbClr val="CC3399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7284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1245</TotalTime>
  <Words>268</Words>
  <Application>Microsoft Office PowerPoint</Application>
  <PresentationFormat>Presentación en pantalla (4:3)</PresentationFormat>
  <Paragraphs>47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Brío</vt:lpstr>
      <vt:lpstr>   </vt:lpstr>
      <vt:lpstr>Presentación de PowerPoint</vt:lpstr>
      <vt:lpstr>Presentación de PowerPoint</vt:lpstr>
      <vt:lpstr> </vt:lpstr>
      <vt:lpstr>MATERIALES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Cpe</dc:creator>
  <cp:lastModifiedBy>Hp-430</cp:lastModifiedBy>
  <cp:revision>113</cp:revision>
  <dcterms:created xsi:type="dcterms:W3CDTF">2016-02-20T21:37:18Z</dcterms:created>
  <dcterms:modified xsi:type="dcterms:W3CDTF">2022-03-18T17:10:49Z</dcterms:modified>
</cp:coreProperties>
</file>