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610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944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320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71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48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47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528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650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238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7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26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BAE1-B405-4A43-9E80-B20360342844}" type="datetimeFigureOut">
              <a:rPr lang="es-CO" smtClean="0"/>
              <a:t>05/08/2022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21242-5400-48AE-9C33-ADCB1A9B81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851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CENTRO EDUCATIVO RURAL MARIA AUXILIADORA DE CUCUTILLA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1023565" y="2204864"/>
            <a:ext cx="70968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RESILIENCIA EDUCATIVA</a:t>
            </a:r>
          </a:p>
          <a:p>
            <a:pPr algn="ctr"/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78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68545" cy="6858000"/>
          </a:xfrm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0424" y="19650"/>
            <a:ext cx="8229600" cy="1143000"/>
          </a:xfrm>
        </p:spPr>
        <p:txBody>
          <a:bodyPr>
            <a:normAutofit/>
          </a:bodyPr>
          <a:lstStyle/>
          <a:p>
            <a:r>
              <a:rPr lang="es-CO" sz="4800" dirty="0" smtClean="0"/>
              <a:t>Contexto</a:t>
            </a:r>
            <a:endParaRPr lang="es-CO" sz="4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98565" y="422108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2400" dirty="0" smtClean="0"/>
              <a:t>Motivaciones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400" dirty="0" smtClean="0"/>
              <a:t>Características del </a:t>
            </a:r>
          </a:p>
          <a:p>
            <a:r>
              <a:rPr lang="es-CO" sz="2400" dirty="0"/>
              <a:t> </a:t>
            </a:r>
            <a:r>
              <a:rPr lang="es-CO" sz="2400" dirty="0" smtClean="0"/>
              <a:t>    entorno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400" dirty="0" smtClean="0"/>
              <a:t>Cuestionamientos</a:t>
            </a:r>
            <a:endParaRPr lang="es-CO" sz="24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5" y="1113434"/>
            <a:ext cx="4472385" cy="234800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8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68545" cy="6858000"/>
          </a:xfrm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CO" dirty="0" smtClean="0"/>
              <a:t>Descripción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105273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En el CERMA los proyectos transversales se han venido trabajando desde </a:t>
            </a:r>
            <a:r>
              <a:rPr lang="es-CO" dirty="0" smtClean="0"/>
              <a:t>2012  </a:t>
            </a:r>
            <a:r>
              <a:rPr lang="es-CO" dirty="0"/>
              <a:t>dentro del horario de clase para todos los estudiantes de la sede principal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39" y="227687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8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68545" cy="6858000"/>
          </a:xfrm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s-CO" dirty="0" smtClean="0"/>
              <a:t>Objetivos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7623" y="1340768"/>
            <a:ext cx="715477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/>
              <a:t>General: </a:t>
            </a:r>
            <a:r>
              <a:rPr lang="es-CO" sz="2000" dirty="0"/>
              <a:t>Implementar estrategias </a:t>
            </a:r>
            <a:r>
              <a:rPr lang="es-CO" sz="2000" dirty="0" smtClean="0"/>
              <a:t>para desarrollar los proyectos </a:t>
            </a:r>
          </a:p>
          <a:p>
            <a:r>
              <a:rPr lang="es-CO" sz="2000" dirty="0" smtClean="0"/>
              <a:t>transversales para que sean realmente significativos.</a:t>
            </a:r>
          </a:p>
          <a:p>
            <a:endParaRPr lang="es-CO" sz="2000" b="0" dirty="0" smtClean="0">
              <a:effectLst/>
            </a:endParaRPr>
          </a:p>
          <a:p>
            <a:r>
              <a:rPr lang="es-CO" sz="2000" b="1" dirty="0"/>
              <a:t>Específicos</a:t>
            </a:r>
            <a:r>
              <a:rPr lang="es-CO" sz="2000" dirty="0"/>
              <a:t>: </a:t>
            </a:r>
            <a:endParaRPr lang="es-CO" sz="2000" b="0" dirty="0" smtClean="0">
              <a:effectLst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s-CO" sz="2000" dirty="0" smtClean="0"/>
              <a:t>Generar espacios adecuados para el desarrollo de actividades.</a:t>
            </a:r>
            <a:endParaRPr lang="es-CO" sz="2000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es-CO" sz="2000" dirty="0"/>
              <a:t>Mantener vigentes los proyectos trasversales.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s-CO" sz="2000" dirty="0" smtClean="0"/>
              <a:t>Escalar los resultados hacia los hogares de nuestros estudiantes.</a:t>
            </a:r>
            <a:endParaRPr lang="es-CO" sz="2000" dirty="0"/>
          </a:p>
          <a:p>
            <a:endParaRPr lang="es-CO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5024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68545" cy="6858000"/>
          </a:xfrm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Fundamentos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4536504" cy="340237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75656" y="494116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2800" dirty="0" smtClean="0"/>
              <a:t>Pedagógicos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800" dirty="0" smtClean="0"/>
              <a:t>Legales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28284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68545" cy="6858000"/>
          </a:xfrm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66684"/>
            <a:ext cx="8229600" cy="1143000"/>
          </a:xfrm>
        </p:spPr>
        <p:txBody>
          <a:bodyPr/>
          <a:lstStyle/>
          <a:p>
            <a:r>
              <a:rPr lang="es-CO" dirty="0" smtClean="0"/>
              <a:t>Transformaciones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6" y="3429000"/>
            <a:ext cx="4283968" cy="321297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09684"/>
            <a:ext cx="3277089" cy="41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68545" cy="6858000"/>
          </a:xfrm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es-CO" dirty="0" smtClean="0"/>
              <a:t>MUCHAS GRACIAS!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5512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67</Words>
  <Application>Microsoft Office PowerPoint</Application>
  <PresentationFormat>Presentación en pantalla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Contexto</vt:lpstr>
      <vt:lpstr>Descripción</vt:lpstr>
      <vt:lpstr>Objetivos</vt:lpstr>
      <vt:lpstr>Fundamentos</vt:lpstr>
      <vt:lpstr>Transformaciones</vt:lpstr>
      <vt:lpstr>MUCHAS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 1</dc:creator>
  <cp:lastModifiedBy>Lenovo 1</cp:lastModifiedBy>
  <cp:revision>7</cp:revision>
  <dcterms:created xsi:type="dcterms:W3CDTF">2022-08-05T15:18:56Z</dcterms:created>
  <dcterms:modified xsi:type="dcterms:W3CDTF">2022-08-05T16:23:02Z</dcterms:modified>
</cp:coreProperties>
</file>