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2591-CA1D-4FBD-919A-873E94C8DA98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57C7-48EA-4978-AB57-1E306DD5F5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2591-CA1D-4FBD-919A-873E94C8DA98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57C7-48EA-4978-AB57-1E306DD5F5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2591-CA1D-4FBD-919A-873E94C8DA98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57C7-48EA-4978-AB57-1E306DD5F5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2591-CA1D-4FBD-919A-873E94C8DA98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57C7-48EA-4978-AB57-1E306DD5F5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2591-CA1D-4FBD-919A-873E94C8DA98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57C7-48EA-4978-AB57-1E306DD5F5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2591-CA1D-4FBD-919A-873E94C8DA98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57C7-48EA-4978-AB57-1E306DD5F5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2591-CA1D-4FBD-919A-873E94C8DA98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57C7-48EA-4978-AB57-1E306DD5F5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2591-CA1D-4FBD-919A-873E94C8DA98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57C7-48EA-4978-AB57-1E306DD5F5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2591-CA1D-4FBD-919A-873E94C8DA98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57C7-48EA-4978-AB57-1E306DD5F5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2591-CA1D-4FBD-919A-873E94C8DA98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57C7-48EA-4978-AB57-1E306DD5F5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2591-CA1D-4FBD-919A-873E94C8DA98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57C7-48EA-4978-AB57-1E306DD5F5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92591-CA1D-4FBD-919A-873E94C8DA98}" type="datetimeFigureOut">
              <a:rPr lang="es-ES" smtClean="0"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257C7-48EA-4978-AB57-1E306DD5F54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A\Desktop\fotos\IMG_20150314_1633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0"/>
            <a:ext cx="3571868" cy="4071942"/>
          </a:xfrm>
          <a:prstGeom prst="rect">
            <a:avLst/>
          </a:prstGeom>
          <a:noFill/>
          <a:extLst/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1"/>
            <a:ext cx="2571736" cy="3786190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4"/>
          <a:srcRect l="4701" t="6263" r="4686" b="6248"/>
          <a:stretch>
            <a:fillRect/>
          </a:stretch>
        </p:blipFill>
        <p:spPr>
          <a:xfrm>
            <a:off x="0" y="3571876"/>
            <a:ext cx="5786414" cy="3286124"/>
          </a:xfrm>
          <a:prstGeom prst="rect">
            <a:avLst/>
          </a:prstGeom>
        </p:spPr>
      </p:pic>
      <p:pic>
        <p:nvPicPr>
          <p:cNvPr id="9" name="Picture 2" descr="C:\Documents and Settings\Downloads\logolide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71470" y="0"/>
            <a:ext cx="3357554" cy="364331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143536" y="2428868"/>
            <a:ext cx="34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BÚSQUEDA DE INFORMACIÓN </a:t>
            </a:r>
            <a:endParaRPr kumimoji="0" lang="es-CO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7" name="2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3500438"/>
            <a:ext cx="3357554" cy="3357562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5957811" y="6007262"/>
            <a:ext cx="2900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ORGANIZACIÓN DE LA INFORMACIÓN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Presentación en pantalla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Windows User</cp:lastModifiedBy>
  <cp:revision>2</cp:revision>
  <dcterms:created xsi:type="dcterms:W3CDTF">2016-05-18T01:52:31Z</dcterms:created>
  <dcterms:modified xsi:type="dcterms:W3CDTF">2016-05-31T18:41:16Z</dcterms:modified>
</cp:coreProperties>
</file>