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226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45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148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82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01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069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401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9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219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76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5B21-B816-405B-9F5A-AB6FFB39B4F5}" type="datetimeFigureOut">
              <a:rPr lang="es-CO" smtClean="0"/>
              <a:t>13/03/2015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CC705-DFE9-4FFA-9066-B10750A35F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afiche manantial\IMG-20141111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s-CO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CO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MANANTIAL DE VIDA</a:t>
            </a:r>
            <a:r>
              <a:rPr lang="es-CO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CO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PROYECCIÓN DE METAS</a:t>
            </a:r>
            <a:r>
              <a:rPr lang="es-C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C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MARZO 13 DE 2015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20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afiche manantial\20150305_095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METAS AMBICIOSAS</a:t>
            </a: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¿Qué pasaría si se seca el naciente de la Sede el Líbano?</a:t>
            </a:r>
          </a:p>
          <a:p>
            <a:endParaRPr lang="es-CO" dirty="0"/>
          </a:p>
        </p:txBody>
      </p:sp>
      <p:sp>
        <p:nvSpPr>
          <p:cNvPr id="4" name="3 Flecha abajo"/>
          <p:cNvSpPr/>
          <p:nvPr/>
        </p:nvSpPr>
        <p:spPr>
          <a:xfrm rot="10800000">
            <a:off x="4564362" y="1628800"/>
            <a:ext cx="720080" cy="20713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96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157592" cy="57500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CO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Sembrar árboles en el naciente.</a:t>
            </a:r>
          </a:p>
          <a:p>
            <a:pPr algn="ctr"/>
            <a:r>
              <a:rPr lang="es-CO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Naciente caudaloso.</a:t>
            </a:r>
          </a:p>
          <a:p>
            <a:pPr algn="ctr"/>
            <a:r>
              <a:rPr lang="es-CO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Cuidar el naciente.</a:t>
            </a:r>
          </a:p>
          <a:p>
            <a:pPr algn="ctr"/>
            <a:r>
              <a:rPr lang="es-CO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 desperdiciar el agua.</a:t>
            </a:r>
          </a:p>
          <a:p>
            <a:pPr marL="0" indent="0" algn="ctr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CO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CO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METAS AMBICIOSAS</a:t>
            </a: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¿Qué pasaría si se seca el naciente de la Sede el Líbano?</a:t>
            </a:r>
          </a:p>
          <a:p>
            <a:pPr marL="0" indent="0">
              <a:buNone/>
            </a:pP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 rot="10800000">
            <a:off x="4123206" y="3888602"/>
            <a:ext cx="720080" cy="1035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Flecha abajo"/>
          <p:cNvSpPr/>
          <p:nvPr/>
        </p:nvSpPr>
        <p:spPr>
          <a:xfrm rot="10800000">
            <a:off x="4167830" y="2114781"/>
            <a:ext cx="736827" cy="10801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78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es-C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Reforestar el naciente y sus alrededores  para aumentar su caudal.</a:t>
            </a:r>
          </a:p>
          <a:p>
            <a:pPr algn="just"/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Sensibilizar a los estudiantes de la Sede Educativa y a las personas de las viviendas para que hagan uso adecuado del agua del naciente.</a:t>
            </a:r>
          </a:p>
          <a:p>
            <a:pPr algn="just"/>
            <a:endParaRPr lang="es-CO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Fortalecer los valores en la comunidad educativa que conlleven a la conservación del naciente.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73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101</Words>
  <Application>Microsoft Office PowerPoint</Application>
  <PresentationFormat>Presentación en pantalla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 MANANTIAL DE VIDA PROYECCIÓN DE METAS MARZO 13 DE 2015 </vt:lpstr>
      <vt:lpstr>Presentación de PowerPoint</vt:lpstr>
      <vt:lpstr>Presentación de PowerPoint</vt:lpstr>
      <vt:lpstr>Presentación de PowerPoint</vt:lpstr>
    </vt:vector>
  </TitlesOfParts>
  <Company>Compumax Computer LTDA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PROYECCIÓN DE METAS</dc:title>
  <dc:creator>Usuario</dc:creator>
  <cp:lastModifiedBy>Usuario</cp:lastModifiedBy>
  <cp:revision>11</cp:revision>
  <dcterms:created xsi:type="dcterms:W3CDTF">2015-03-13T14:06:09Z</dcterms:created>
  <dcterms:modified xsi:type="dcterms:W3CDTF">2015-03-13T16:28:01Z</dcterms:modified>
</cp:coreProperties>
</file>