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2" r:id="rId5"/>
    <p:sldId id="264" r:id="rId6"/>
    <p:sldId id="266" r:id="rId7"/>
    <p:sldId id="267" r:id="rId8"/>
    <p:sldId id="260" r:id="rId9"/>
    <p:sldId id="261" r:id="rId10"/>
    <p:sldId id="259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2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50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4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750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91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9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70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503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956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527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A4CB-97CC-4C91-90C5-7339F9602487}" type="datetimeFigureOut">
              <a:rPr lang="es-CO" smtClean="0"/>
              <a:t>15/10/2014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C1B2-0C30-4C66-9A65-C970141AD4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46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TEMA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37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6600" b="1" dirty="0" smtClean="0">
                <a:solidFill>
                  <a:srgbClr val="00B0F0"/>
                </a:solidFill>
              </a:rPr>
              <a:t>BIENVENIDOS</a:t>
            </a:r>
            <a:r>
              <a:rPr lang="es-CO" sz="4800" dirty="0" smtClean="0">
                <a:solidFill>
                  <a:prstClr val="black"/>
                </a:solidFill>
              </a:rPr>
              <a:t/>
            </a:r>
            <a:br>
              <a:rPr lang="es-CO" sz="4800" dirty="0" smtClean="0">
                <a:solidFill>
                  <a:prstClr val="black"/>
                </a:solidFill>
              </a:rPr>
            </a:br>
            <a:r>
              <a:rPr lang="es-CO" sz="4800" dirty="0" smtClean="0">
                <a:solidFill>
                  <a:srgbClr val="F79646"/>
                </a:solidFill>
              </a:rPr>
              <a:t> </a:t>
            </a:r>
            <a:r>
              <a:rPr lang="es-CO" sz="4800" b="1" dirty="0" smtClean="0">
                <a:solidFill>
                  <a:srgbClr val="F79646"/>
                </a:solidFill>
              </a:rPr>
              <a:t>GRUPO DE INVESTIGACION </a:t>
            </a:r>
            <a:r>
              <a:rPr lang="es-CO" sz="4800" b="1" dirty="0" smtClean="0">
                <a:solidFill>
                  <a:prstClr val="black"/>
                </a:solidFill>
              </a:rPr>
              <a:t/>
            </a:r>
            <a:br>
              <a:rPr lang="es-CO" sz="4800" b="1" dirty="0" smtClean="0">
                <a:solidFill>
                  <a:prstClr val="black"/>
                </a:solidFill>
              </a:rPr>
            </a:br>
            <a:r>
              <a:rPr lang="es-CO" sz="7200" b="1" dirty="0" smtClean="0">
                <a:solidFill>
                  <a:srgbClr val="00B050"/>
                </a:solidFill>
              </a:rPr>
              <a:t>MANANTIAL</a:t>
            </a:r>
            <a:r>
              <a:rPr lang="es-CO" sz="4800" b="1" dirty="0" smtClean="0">
                <a:solidFill>
                  <a:srgbClr val="00B050"/>
                </a:solidFill>
              </a:rPr>
              <a:t> DE </a:t>
            </a:r>
            <a:r>
              <a:rPr lang="es-CO" sz="4800" b="1" dirty="0" smtClean="0">
                <a:solidFill>
                  <a:srgbClr val="00B050"/>
                </a:solidFill>
              </a:rPr>
              <a:t>VIDA</a:t>
            </a:r>
            <a:br>
              <a:rPr lang="es-CO" sz="4800" b="1" dirty="0" smtClean="0">
                <a:solidFill>
                  <a:srgbClr val="00B050"/>
                </a:solidFill>
              </a:rPr>
            </a:br>
            <a:r>
              <a:rPr lang="es-CO" sz="4800" b="1" dirty="0" smtClean="0">
                <a:solidFill>
                  <a:srgbClr val="FFC000"/>
                </a:solidFill>
              </a:rPr>
              <a:t>C.E.R JUANA BERBESÍ</a:t>
            </a:r>
            <a:r>
              <a:rPr lang="es-CO" sz="4800" dirty="0" smtClean="0">
                <a:solidFill>
                  <a:srgbClr val="FF0000"/>
                </a:solidFill>
              </a:rPr>
              <a:t/>
            </a:r>
            <a:br>
              <a:rPr lang="es-CO" sz="4800" dirty="0" smtClean="0">
                <a:solidFill>
                  <a:srgbClr val="FF0000"/>
                </a:solidFill>
              </a:rPr>
            </a:br>
            <a:r>
              <a:rPr lang="es-CO" sz="4800" b="1" dirty="0" smtClean="0">
                <a:solidFill>
                  <a:srgbClr val="FFC000"/>
                </a:solidFill>
              </a:rPr>
              <a:t>SEDE EDUCATIVA EL LIBANO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37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B050"/>
                </a:solidFill>
              </a:rPr>
              <a:t>LOGO</a:t>
            </a: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73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B050"/>
                </a:solidFill>
              </a:rPr>
              <a:t>LEMA</a:t>
            </a: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2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laborarium.com/img/fondo_pin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" y="100929"/>
            <a:ext cx="7565482" cy="67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>
            <a:hlinkClick r:id="rId3" action="ppaction://hlinksldjump" tooltip="clic aquin para continuar"/>
          </p:cNvPr>
          <p:cNvSpPr txBox="1"/>
          <p:nvPr/>
        </p:nvSpPr>
        <p:spPr>
          <a:xfrm rot="20314057">
            <a:off x="448869" y="1055650"/>
            <a:ext cx="3368105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atin typeface="Segoe Script" pitchFamily="34" charset="0"/>
                <a:cs typeface="MV Boli" pitchFamily="2" charset="0"/>
              </a:rPr>
              <a:t>Porqué preguntar?</a:t>
            </a:r>
            <a:endParaRPr lang="es-CO" sz="4000" b="1" dirty="0">
              <a:latin typeface="Segoe Script" pitchFamily="34" charset="0"/>
              <a:cs typeface="MV Boli" pitchFamily="2" charset="0"/>
            </a:endParaRPr>
          </a:p>
        </p:txBody>
      </p:sp>
      <p:sp>
        <p:nvSpPr>
          <p:cNvPr id="4" name="3 CuadroTexto">
            <a:hlinkClick r:id="rId4" action="ppaction://hlinksldjump" tooltip="clic aqui para continuar"/>
          </p:cNvPr>
          <p:cNvSpPr txBox="1"/>
          <p:nvPr/>
        </p:nvSpPr>
        <p:spPr>
          <a:xfrm rot="400597">
            <a:off x="2834893" y="2898143"/>
            <a:ext cx="3368105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atin typeface="Segoe Script" pitchFamily="34" charset="0"/>
                <a:cs typeface="MV Boli" pitchFamily="2" charset="0"/>
              </a:rPr>
              <a:t>Cómo generar preguntas?</a:t>
            </a:r>
            <a:endParaRPr lang="es-CO" sz="4000" b="1" dirty="0">
              <a:latin typeface="Segoe Script" pitchFamily="34" charset="0"/>
              <a:cs typeface="MV Boli" pitchFamily="2" charset="0"/>
            </a:endParaRPr>
          </a:p>
        </p:txBody>
      </p:sp>
      <p:sp>
        <p:nvSpPr>
          <p:cNvPr id="5" name="4 CuadroTexto">
            <a:hlinkClick r:id="" action="ppaction://noaction"/>
          </p:cNvPr>
          <p:cNvSpPr txBox="1"/>
          <p:nvPr/>
        </p:nvSpPr>
        <p:spPr>
          <a:xfrm rot="441129">
            <a:off x="4585495" y="1250987"/>
            <a:ext cx="4410246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atin typeface="Segoe Script" pitchFamily="34" charset="0"/>
                <a:cs typeface="MV Boli" pitchFamily="2" charset="0"/>
              </a:rPr>
              <a:t>Cómo seleccionarlas?</a:t>
            </a:r>
            <a:endParaRPr lang="es-CO" sz="4000" b="1" dirty="0">
              <a:latin typeface="Segoe Script" pitchFamily="34" charset="0"/>
              <a:cs typeface="MV Boli" pitchFamily="2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660232" y="5373217"/>
            <a:ext cx="2385226" cy="1294308"/>
            <a:chOff x="-146299" y="5476511"/>
            <a:chExt cx="2040428" cy="1021890"/>
          </a:xfrm>
        </p:grpSpPr>
        <p:pic>
          <p:nvPicPr>
            <p:cNvPr id="7" name="Picture 2" descr="http://4.bp.blogspot.com/-vKVYcyMDmiI/UBWtFePMUYI/AAAAAAAAAB0/5QLh0bxp4wY/s1600/senal+escuela.gif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3" y="5476511"/>
              <a:ext cx="793405" cy="79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>
              <a:hlinkClick r:id="" action="ppaction://noaction"/>
            </p:cNvPr>
            <p:cNvSpPr txBox="1"/>
            <p:nvPr/>
          </p:nvSpPr>
          <p:spPr>
            <a:xfrm>
              <a:off x="-146299" y="6279703"/>
              <a:ext cx="2040428" cy="21869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 smtClean="0">
                  <a:latin typeface="Segoe Script" pitchFamily="34" charset="0"/>
                  <a:cs typeface="MV Boli" pitchFamily="2" charset="0"/>
                </a:rPr>
                <a:t>BONUS TRACK</a:t>
              </a:r>
              <a:endParaRPr lang="es-CO" sz="1200" b="1" dirty="0">
                <a:latin typeface="Segoe Script" pitchFamily="34" charset="0"/>
                <a:cs typeface="MV Boli" pitchFamily="2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-2124744" y="-177699"/>
            <a:ext cx="1986614" cy="2812870"/>
            <a:chOff x="-1735094" y="-361948"/>
            <a:chExt cx="1986614" cy="28128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5" t="8579" r="30818" b="5514"/>
            <a:stretch/>
          </p:blipFill>
          <p:spPr bwMode="auto">
            <a:xfrm>
              <a:off x="-1479844" y="-361948"/>
              <a:ext cx="1548680" cy="209040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-1735094" y="1804591"/>
              <a:ext cx="1986614" cy="6463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es-CO" b="1" dirty="0" smtClean="0">
                  <a:latin typeface="Segoe Script" pitchFamily="34" charset="0"/>
                </a:rPr>
                <a:t>Regístralo en la bitácora</a:t>
              </a:r>
              <a:endParaRPr lang="es-CO" b="1" dirty="0">
                <a:latin typeface="Segoe Scrip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8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25069E-7 L 0.96215 0.425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08" y="21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evolucionweb.mx/wp-content/uploads/2013/11/banner-3-PINTURA-AZUL_2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30" y="15601"/>
            <a:ext cx="60769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c349.4shared.com/img/ysV3REuH/s3/13096b76b88/tinta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1562772" cy="18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 rot="21363195">
            <a:off x="656113" y="338702"/>
            <a:ext cx="4410246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latin typeface="Segoe Script" pitchFamily="34" charset="0"/>
                <a:cs typeface="MV Boli" pitchFamily="2" charset="0"/>
              </a:rPr>
              <a:t>Tipología de las preguntas</a:t>
            </a:r>
            <a:endParaRPr lang="es-CO" sz="4400" b="1" dirty="0">
              <a:latin typeface="Segoe Script" pitchFamily="34" charset="0"/>
              <a:cs typeface="MV Boli" pitchFamily="2" charset="0"/>
            </a:endParaRPr>
          </a:p>
        </p:txBody>
      </p:sp>
      <p:pic>
        <p:nvPicPr>
          <p:cNvPr id="3084" name="Picture 12" descr="http://m2design.es/onewebstatic/adfad08d27-salpicaduras-9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663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oup 1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556536"/>
              </p:ext>
            </p:extLst>
          </p:nvPr>
        </p:nvGraphicFramePr>
        <p:xfrm>
          <a:off x="539552" y="1988840"/>
          <a:ext cx="8137277" cy="411896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81297"/>
                <a:gridCol w="5955980"/>
              </a:tblGrid>
              <a:tr h="39057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CATEGORÍA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PREGUNTAS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0679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¿Cómo? ¿Dónde? ¿Quién? ¿Cuántos? ¿Qué pasa? ¿Cómo pasa?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57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Explicación, causal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¿Por qué? ¿Cuál es la causa? ¿Cómo es qué?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0679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Generalización, definición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¿Qué es? ¿Pertenece a tal grupo? ¿Qué diferencia hay?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83188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Comprobación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¿Cómo se puede saber? ¿Cómo lo saben? ¿Cómo se hace?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0679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Predicción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¿Qué consecuencias? ¿Qué puede pasar? ¿Podría ser? ¿Qué pasaría si…?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191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Gestión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¿Qué se pude hacer? ¿Cómo se podría hacer?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0679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Opinión, valoración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¿Qué piensas u opinas? ¿Qué es más importante para un determinado grupo?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6" name="15 Flecha a la derecha con bandas">
            <a:hlinkClick r:id="rId5" action="ppaction://hlinksldjump"/>
          </p:cNvPr>
          <p:cNvSpPr/>
          <p:nvPr/>
        </p:nvSpPr>
        <p:spPr>
          <a:xfrm rot="10800000">
            <a:off x="251520" y="6165304"/>
            <a:ext cx="677394" cy="432048"/>
          </a:xfrm>
          <a:prstGeom prst="stripedRightArrow">
            <a:avLst>
              <a:gd name="adj1" fmla="val 41182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000923" y="6258798"/>
            <a:ext cx="2130917" cy="3385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CO" sz="1600" b="1" dirty="0" smtClean="0"/>
              <a:t>Regresar al menú 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3608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3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5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3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154</Words>
  <Application>Microsoft Office PowerPoint</Application>
  <PresentationFormat>Presentación en pantalla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BIENVENIDOS  GRUPO DE INVESTIGACION  MANANTIAL DE VIDA C.E.R JUANA BERBESÍ SEDE EDUCATIVA EL LIBANO</vt:lpstr>
      <vt:lpstr>LOGO</vt:lpstr>
      <vt:lpstr>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</vt:lpstr>
    </vt:vector>
  </TitlesOfParts>
  <Company>Compumax Computer LTDA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 GRUPO DE INVESTIGACION  MANANTIAL DE VIDA SEDE EDUCATIVA EL LIBANO</dc:title>
  <dc:creator>Usuario</dc:creator>
  <cp:lastModifiedBy>Usuario</cp:lastModifiedBy>
  <cp:revision>6</cp:revision>
  <dcterms:created xsi:type="dcterms:W3CDTF">2014-10-15T11:26:58Z</dcterms:created>
  <dcterms:modified xsi:type="dcterms:W3CDTF">2014-10-15T13:57:10Z</dcterms:modified>
</cp:coreProperties>
</file>