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F4C9BAB-CD3F-4EB5-88A6-9F502E686744}" type="datetimeFigureOut">
              <a:rPr lang="es-CO" smtClean="0"/>
              <a:t>05/05/2016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6D96C4D-7548-49EC-BA31-C9EF85DB1809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9BAB-CD3F-4EB5-88A6-9F502E686744}" type="datetimeFigureOut">
              <a:rPr lang="es-CO" smtClean="0"/>
              <a:t>05/05/2016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6C4D-7548-49EC-BA31-C9EF85DB1809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9BAB-CD3F-4EB5-88A6-9F502E686744}" type="datetimeFigureOut">
              <a:rPr lang="es-CO" smtClean="0"/>
              <a:t>05/05/2016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6C4D-7548-49EC-BA31-C9EF85DB1809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9BAB-CD3F-4EB5-88A6-9F502E686744}" type="datetimeFigureOut">
              <a:rPr lang="es-CO" smtClean="0"/>
              <a:t>05/05/2016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6C4D-7548-49EC-BA31-C9EF85DB1809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9BAB-CD3F-4EB5-88A6-9F502E686744}" type="datetimeFigureOut">
              <a:rPr lang="es-CO" smtClean="0"/>
              <a:t>05/05/2016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6C4D-7548-49EC-BA31-C9EF85DB1809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9BAB-CD3F-4EB5-88A6-9F502E686744}" type="datetimeFigureOut">
              <a:rPr lang="es-CO" smtClean="0"/>
              <a:t>05/05/2016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6C4D-7548-49EC-BA31-C9EF85DB1809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9BAB-CD3F-4EB5-88A6-9F502E686744}" type="datetimeFigureOut">
              <a:rPr lang="es-CO" smtClean="0"/>
              <a:t>05/05/2016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6C4D-7548-49EC-BA31-C9EF85DB1809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9BAB-CD3F-4EB5-88A6-9F502E686744}" type="datetimeFigureOut">
              <a:rPr lang="es-CO" smtClean="0"/>
              <a:t>05/05/2016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6C4D-7548-49EC-BA31-C9EF85DB1809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9BAB-CD3F-4EB5-88A6-9F502E686744}" type="datetimeFigureOut">
              <a:rPr lang="es-CO" smtClean="0"/>
              <a:t>05/05/2016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6C4D-7548-49EC-BA31-C9EF85DB1809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F4C9BAB-CD3F-4EB5-88A6-9F502E686744}" type="datetimeFigureOut">
              <a:rPr lang="es-CO" smtClean="0"/>
              <a:t>05/05/2016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6D96C4D-7548-49EC-BA31-C9EF85DB1809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F4C9BAB-CD3F-4EB5-88A6-9F502E686744}" type="datetimeFigureOut">
              <a:rPr lang="es-CO" smtClean="0"/>
              <a:t>05/05/2016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6D96C4D-7548-49EC-BA31-C9EF85DB1809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F4C9BAB-CD3F-4EB5-88A6-9F502E686744}" type="datetimeFigureOut">
              <a:rPr lang="es-CO" smtClean="0"/>
              <a:t>05/05/2016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6D96C4D-7548-49EC-BA31-C9EF85DB1809}" type="slidenum">
              <a:rPr lang="es-CO" smtClean="0"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CO" sz="9600" dirty="0" smtClean="0">
                <a:ln>
                  <a:solidFill>
                    <a:schemeClr val="accent1"/>
                  </a:solidFill>
                </a:ln>
                <a:solidFill>
                  <a:srgbClr val="00B0F0"/>
                </a:solidFill>
              </a:rPr>
              <a:t>RAICES</a:t>
            </a:r>
            <a:endParaRPr lang="es-CO" sz="9600" dirty="0">
              <a:ln>
                <a:solidFill>
                  <a:schemeClr val="accent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93"/>
            <a:ext cx="8902107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131840" y="548680"/>
            <a:ext cx="4104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RAICES 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8511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HISTORIA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/>
              <a:t>LA HISTORIA DE NUSTRO CORREGIMIENTO DE PUEBLO NUEVO UNA DE LAS COSAS MAS INTERESANTES ES PORQUE SE LLAMA ASI PUES LO QUE SABIAMOS ERA QUE EL NOMBRES SE DEVIO A LA ABUNDANCIA DE CULEBRA PERO INVESTIGAMOS Y NO FUE POR ESO FUE PORQUE UN SEÑOR DIJO QUE ERA UN PUEBLO NUEVO Y SE QUEDO ASI.</a:t>
            </a:r>
            <a:endParaRPr lang="es-CO" dirty="0"/>
          </a:p>
        </p:txBody>
      </p:sp>
      <p:sp>
        <p:nvSpPr>
          <p:cNvPr id="5" name="4 Rectángulo"/>
          <p:cNvSpPr/>
          <p:nvPr/>
        </p:nvSpPr>
        <p:spPr>
          <a:xfrm>
            <a:off x="3010315" y="908720"/>
            <a:ext cx="2907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HISTORIA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12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RESEÑA HISTORICA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706732" cy="391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59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TRADICION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2101269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>UNA DE LAS COSAS MAS INTERESANTES ES LA TRADICION DE NUESTROS POBLADORES ES SABER COMO :                   COMIDAS     VESTIAN     VIVIAN               PREFERIDAS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95812"/>
            <a:ext cx="1254882" cy="18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95812"/>
            <a:ext cx="1872208" cy="17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66173"/>
            <a:ext cx="223224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5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ACTIVIDADES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                                            </a:t>
            </a:r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204864"/>
            <a:ext cx="3024335" cy="324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74039"/>
            <a:ext cx="2466975" cy="298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11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ENTREVISTAS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/>
              <a:t>A PERSONAS MAYORES DE LA COMUNIDAD Y UNO DE ELLOS FUE DON MIGEL RODRIGES QUE NOS CONTO SOBRE LA HISTORIA MEMORIA Y TRADICION DEL CORREGIMIENTO: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7032"/>
            <a:ext cx="2880320" cy="21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70" y="3717032"/>
            <a:ext cx="3024158" cy="21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97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RESEÑA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/>
              <a:t>SOCIALISAMOS LA RESEÑA HISTORICA Y LA CORREGIMOS Y LA ESCRIBIMOS:</a:t>
            </a:r>
          </a:p>
          <a:p>
            <a:pPr marL="0" indent="0">
              <a:buNone/>
            </a:pPr>
            <a:r>
              <a:rPr lang="es-CO" dirty="0"/>
              <a:t> </a:t>
            </a:r>
            <a:r>
              <a:rPr lang="es-CO" dirty="0" smtClean="0"/>
              <a:t>                             CONOSCAMOS NUESTRA </a:t>
            </a:r>
          </a:p>
          <a:p>
            <a:pPr marL="0" indent="0">
              <a:buNone/>
            </a:pPr>
            <a:r>
              <a:rPr lang="es-CO" dirty="0"/>
              <a:t> </a:t>
            </a:r>
            <a:r>
              <a:rPr lang="es-CO" dirty="0" smtClean="0"/>
              <a:t>                             HISTORIA , MEMORIA Y </a:t>
            </a:r>
          </a:p>
          <a:p>
            <a:pPr marL="0" indent="0">
              <a:buNone/>
            </a:pPr>
            <a:r>
              <a:rPr lang="es-CO" dirty="0"/>
              <a:t> </a:t>
            </a:r>
            <a:r>
              <a:rPr lang="es-CO" dirty="0" smtClean="0"/>
              <a:t>                             TRADICION DEL LUGAR</a:t>
            </a:r>
          </a:p>
          <a:p>
            <a:pPr marL="0" indent="0">
              <a:buNone/>
            </a:pPr>
            <a:r>
              <a:rPr lang="es-CO" dirty="0"/>
              <a:t> </a:t>
            </a:r>
            <a:r>
              <a:rPr lang="es-CO" dirty="0" smtClean="0"/>
              <a:t>                             DONDE VIVIMOS. 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52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3195466" y="2967335"/>
            <a:ext cx="2753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GRACIAS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734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58</TotalTime>
  <Words>141</Words>
  <Application>Microsoft Office PowerPoint</Application>
  <PresentationFormat>Presentación en pantalla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Chincheta</vt:lpstr>
      <vt:lpstr>RAICES</vt:lpstr>
      <vt:lpstr>HISTORIA</vt:lpstr>
      <vt:lpstr>RESEÑA HISTORICA</vt:lpstr>
      <vt:lpstr>TRADICION</vt:lpstr>
      <vt:lpstr>ACTIVIDADES </vt:lpstr>
      <vt:lpstr>ENTREVISTAS</vt:lpstr>
      <vt:lpstr>RESEÑA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RAICES</dc:title>
  <dc:creator>ALUMNO</dc:creator>
  <cp:lastModifiedBy>ALUMNO</cp:lastModifiedBy>
  <cp:revision>6</cp:revision>
  <dcterms:created xsi:type="dcterms:W3CDTF">2016-05-05T20:32:26Z</dcterms:created>
  <dcterms:modified xsi:type="dcterms:W3CDTF">2016-05-05T21:31:13Z</dcterms:modified>
</cp:coreProperties>
</file>