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A18C-C9C2-4CBF-924B-2869C329EF6C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C51A-ED09-4E64-966A-E1A755F35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28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A18C-C9C2-4CBF-924B-2869C329EF6C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C51A-ED09-4E64-966A-E1A755F35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491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A18C-C9C2-4CBF-924B-2869C329EF6C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C51A-ED09-4E64-966A-E1A755F35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913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A18C-C9C2-4CBF-924B-2869C329EF6C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C51A-ED09-4E64-966A-E1A755F35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548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A18C-C9C2-4CBF-924B-2869C329EF6C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C51A-ED09-4E64-966A-E1A755F35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540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A18C-C9C2-4CBF-924B-2869C329EF6C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C51A-ED09-4E64-966A-E1A755F35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651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A18C-C9C2-4CBF-924B-2869C329EF6C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C51A-ED09-4E64-966A-E1A755F35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367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A18C-C9C2-4CBF-924B-2869C329EF6C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C51A-ED09-4E64-966A-E1A755F35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551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A18C-C9C2-4CBF-924B-2869C329EF6C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C51A-ED09-4E64-966A-E1A755F35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6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A18C-C9C2-4CBF-924B-2869C329EF6C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C51A-ED09-4E64-966A-E1A755F35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639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A18C-C9C2-4CBF-924B-2869C329EF6C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C51A-ED09-4E64-966A-E1A755F35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954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A18C-C9C2-4CBF-924B-2869C329EF6C}" type="datetimeFigureOut">
              <a:rPr lang="es-CO" smtClean="0"/>
              <a:t>05/05/2016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AC51A-ED09-4E64-966A-E1A755F357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139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ortedesantander.gov.co/Portals/0/LogoEnjamb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30"/>
            <a:ext cx="9144000" cy="6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CO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avie" panose="04040805050809020602" pitchFamily="82" charset="0"/>
              </a:rPr>
              <a:t>GRUPO DE INVESTIGACIÓN:</a:t>
            </a:r>
            <a:endParaRPr lang="es-CO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avie" panose="04040805050809020602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3393918"/>
            <a:ext cx="6400800" cy="43204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CO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Ravie" panose="04040805050809020602" pitchFamily="82" charset="0"/>
              </a:rPr>
              <a:t>Nuestro entorno vivo </a:t>
            </a:r>
            <a:endParaRPr lang="es-CO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2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 descr="http://wl.static.fotolia.com/jpg/00/55/59/23/400_F_55592398_nXM2CiMrJ81MGiNxQiJZCe5DxhIEtGv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28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nortedesantander.gov.co/Portals/0/LogoEnjamb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20522"/>
            <a:ext cx="267273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84176" y="620688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Ravie" panose="04040805050809020602" pitchFamily="82" charset="0"/>
              </a:rPr>
              <a:t>¿De qué manera la fauna silvestre que se encuentra en los hogares del corregimiento de Pueblo Nuevo, es afectada en su alimentación?</a:t>
            </a:r>
          </a:p>
          <a:p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5508104" y="98702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solidFill>
                  <a:srgbClr val="FF0000"/>
                </a:solidFill>
                <a:latin typeface="Ravie" panose="04040805050809020602" pitchFamily="82" charset="0"/>
              </a:rPr>
              <a:t>PREGUNTA</a:t>
            </a:r>
            <a:endParaRPr lang="es-CO" sz="3600" dirty="0">
              <a:solidFill>
                <a:srgbClr val="FF0000"/>
              </a:solidFill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8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4"/>
            <a:ext cx="9144000" cy="671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 rot="20957005">
            <a:off x="3282549" y="3330030"/>
            <a:ext cx="3772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Ravie" panose="04040805050809020602" pitchFamily="82" charset="0"/>
              </a:rPr>
              <a:t>EL PROBLEMA ES EL PROCESO DE ADAPTACION QUE SUFREN LOS ANIMALES SILVESTRES QUE SE ENCUENTRAN EN CAUTIVERIO.</a:t>
            </a:r>
            <a:endParaRPr lang="es-CO" dirty="0"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6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100" name="Picture 4" descr="https://encrypted-tbn1.gstatic.com/images?q=tbn:ANd9GcTPwfNuKD3XmHvDqy80KwkC_SYIMeGmXk8wh_JOLnpZNO-JvSv3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44000" cy="68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5536" y="908720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00B0F0"/>
                </a:solidFill>
                <a:latin typeface="Ravie" panose="04040805050809020602" pitchFamily="82" charset="0"/>
              </a:rPr>
              <a:t>EL  GRUPO BUSCA CONCIENTIZAR A LOS HOGARES DE PUEBLO NUEVO PARA QUE NO SIGAN MANTENIENDO FAUNA SILVESTRE EN CAUTIVERIO. </a:t>
            </a:r>
            <a:endParaRPr lang="es-CO" sz="2000" dirty="0">
              <a:solidFill>
                <a:srgbClr val="00B0F0"/>
              </a:solidFill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0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previews.123rf.com/images/iimages/iimages1302/iimages130201077/17897906-Illustration-of-the-five-colorful-birds-on-a-white-background-Stock-Vect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" y="160338"/>
            <a:ext cx="8874922" cy="66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es.stockfresh.com/thumbs/alexbannykh/1647958_escuela-estudiante-educaci%C3%B3n-nino-pensando-cuesti%C3%B3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124" name="Picture 4" descr="http://previews.123rf.com/images/iimages/iimages1302/iimages130201077/17897906-Illustration-of-the-five-colorful-birds-on-a-white-background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937125"/>
            <a:ext cx="389639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11760" y="1988840"/>
            <a:ext cx="4176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Ravie" panose="04040805050809020602" pitchFamily="82" charset="0"/>
              </a:rPr>
              <a:t>MEDIANTE SALIDAS DE CAMPO SE HA CONCIENTIZADO A LOS HABITANTES DE NUESTRO CORREGIMIENTO  QUE NO VOLVAMOS A REALIZAR ESTAS PRACTICAS , DE NO TENER EN CAUTIVERIO LAS AVES YA QUE SE ESTÁN VIENDO AFECTADAS EN SU ALIMENTACIÓN , REPRODUCCIÓN Y SU ENTORNO NATURAL.</a:t>
            </a:r>
            <a:endParaRPr lang="es-CO" dirty="0"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3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eviews.123rf.com/images/tigatelu/tigatelu1407/tigatelu140700267/30329094-Colecci-n-de-dibujos-animados-de-Aves-Foto-de-archi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43000"/>
          </a:xfrm>
        </p:spPr>
        <p:txBody>
          <a:bodyPr>
            <a:noAutofit/>
          </a:bodyPr>
          <a:lstStyle/>
          <a:p>
            <a:r>
              <a:rPr lang="es-CO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avie" panose="04040805050809020602" pitchFamily="82" charset="0"/>
              </a:rPr>
              <a:t>GRACIAS</a:t>
            </a:r>
            <a:endParaRPr lang="es-CO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83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116</Words>
  <Application>Microsoft Office PowerPoint</Application>
  <PresentationFormat>Presentación en pantalla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GRUPO DE INVESTIGACIÓN: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DE INVESTIGACIÓN:</dc:title>
  <dc:creator>ALUMNO</dc:creator>
  <cp:lastModifiedBy>ALUMNO</cp:lastModifiedBy>
  <cp:revision>8</cp:revision>
  <dcterms:created xsi:type="dcterms:W3CDTF">2016-05-05T19:58:14Z</dcterms:created>
  <dcterms:modified xsi:type="dcterms:W3CDTF">2016-05-05T21:26:28Z</dcterms:modified>
</cp:coreProperties>
</file>