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24A12B-95F2-4475-AADD-17D60C6295C1}" type="datetimeFigureOut">
              <a:rPr lang="es-CO" smtClean="0"/>
              <a:t>05/05/2016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8657A6-9E89-4B65-8EDC-F1E9A3F6C65A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7546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dirty="0"/>
          </a:p>
          <a:p>
            <a:pPr algn="ctr"/>
            <a:endParaRPr lang="es-CO" sz="3200" dirty="0" smtClean="0"/>
          </a:p>
          <a:p>
            <a:pPr algn="ctr"/>
            <a:endParaRPr lang="es-CO" sz="3200" dirty="0" smtClean="0"/>
          </a:p>
          <a:p>
            <a:pPr algn="ctr"/>
            <a:endParaRPr lang="es-CO" sz="3200" dirty="0"/>
          </a:p>
          <a:p>
            <a:pPr algn="ctr"/>
            <a:endParaRPr lang="es-CO" sz="3200" dirty="0"/>
          </a:p>
          <a:p>
            <a:pPr algn="ctr"/>
            <a:endParaRPr lang="es-CO" sz="4800" dirty="0"/>
          </a:p>
          <a:p>
            <a:pPr algn="ctr"/>
            <a:endParaRPr lang="es-CO" sz="3200" dirty="0"/>
          </a:p>
          <a:p>
            <a:pPr algn="ctr"/>
            <a:endParaRPr lang="es-CO" sz="3200" dirty="0" smtClean="0"/>
          </a:p>
          <a:p>
            <a:pPr algn="ctr"/>
            <a:r>
              <a:rPr lang="es-CO" sz="3200" dirty="0" smtClean="0"/>
              <a:t>Construyendo Vidas Saludables A Ritmo de Fe Colconsanger </a:t>
            </a:r>
            <a:endParaRPr lang="es-C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71">
            <a:off x="892733" y="1879020"/>
            <a:ext cx="3461475" cy="172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023">
            <a:off x="5330027" y="1459552"/>
            <a:ext cx="2505054" cy="250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16" y="1255951"/>
            <a:ext cx="1757188" cy="17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38033" y="98072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Beneficios del baile para la </a:t>
            </a:r>
            <a:r>
              <a:rPr lang="es-CO" sz="3600" b="1" dirty="0" smtClean="0"/>
              <a:t>salud</a:t>
            </a:r>
            <a:endParaRPr lang="es-CO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28800" y="1484784"/>
            <a:ext cx="61926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tomar clases de baile desafías tu mente y estimulas la conectividad del cerebro. A diferencia otras formas de ejercicio, en la danza no hay barrera de edad.</a:t>
            </a:r>
          </a:p>
          <a:p>
            <a:pPr algn="ctr"/>
            <a:endParaRPr lang="es-CO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ejercicio Físico como medio de expresión, disfrute, alegría y de relación con los demás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154">
            <a:off x="2041066" y="2786414"/>
            <a:ext cx="1808910" cy="17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36">
            <a:off x="5066981" y="2625306"/>
            <a:ext cx="1502090" cy="196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9649" y="1052736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El baile es una gran manera para que la gente de todas las edades logre mantenerse en forma, es divertido tiene muchos beneficio positivos para la salud como es</a:t>
            </a:r>
            <a:r>
              <a:rPr lang="es-CO" b="1" dirty="0" smtClean="0"/>
              <a:t>:</a:t>
            </a:r>
          </a:p>
          <a:p>
            <a:r>
              <a:rPr lang="es-CO" b="1" dirty="0" smtClean="0"/>
              <a:t>-1</a:t>
            </a:r>
            <a:r>
              <a:rPr lang="es-CO" dirty="0" smtClean="0"/>
              <a:t> Ayuda al corazón. </a:t>
            </a:r>
          </a:p>
          <a:p>
            <a:r>
              <a:rPr lang="es-CO" b="1" dirty="0" smtClean="0"/>
              <a:t>-2</a:t>
            </a:r>
            <a:r>
              <a:rPr lang="es-CO" dirty="0" smtClean="0"/>
              <a:t> Perdida de peso. </a:t>
            </a:r>
          </a:p>
          <a:p>
            <a:r>
              <a:rPr lang="es-CO" b="1" dirty="0" smtClean="0"/>
              <a:t>-3</a:t>
            </a:r>
            <a:r>
              <a:rPr lang="es-CO" dirty="0" smtClean="0"/>
              <a:t> Aumenta la energía. </a:t>
            </a:r>
          </a:p>
          <a:p>
            <a:r>
              <a:rPr lang="es-CO" b="1" dirty="0" smtClean="0"/>
              <a:t>-4</a:t>
            </a:r>
            <a:r>
              <a:rPr lang="es-CO" dirty="0" smtClean="0"/>
              <a:t> Mejora la fuerza y flexibilidad .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464">
            <a:off x="5150179" y="1989133"/>
            <a:ext cx="2329540" cy="332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7618">
            <a:off x="1819344" y="2994739"/>
            <a:ext cx="1767429" cy="27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63468" y="1113415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OBJETIVO GENERAL: Construir vida sana a través de la actividad Física (Baile) a los estudiantes del colegio conde san German y comunidad en general </a:t>
            </a:r>
            <a:endParaRPr lang="es-CO" sz="2000" dirty="0"/>
          </a:p>
        </p:txBody>
      </p:sp>
      <p:pic>
        <p:nvPicPr>
          <p:cNvPr id="4098" name="Picture 2" descr="http://1.bp.blogspot.com/_cZsGYBx1Uh0/TOudNsIDaLI/AAAAAAAAAAY/_pZAOoXOF4o/s1600/baile-de-salon%255B1%255D-14188398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273">
            <a:off x="1248926" y="2445396"/>
            <a:ext cx="2762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984">
            <a:off x="5178339" y="2466727"/>
            <a:ext cx="245791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146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Alta costura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Invitado</dc:creator>
  <cp:lastModifiedBy>Invitado</cp:lastModifiedBy>
  <cp:revision>6</cp:revision>
  <dcterms:created xsi:type="dcterms:W3CDTF">2016-05-05T19:37:06Z</dcterms:created>
  <dcterms:modified xsi:type="dcterms:W3CDTF">2016-05-05T20:32:28Z</dcterms:modified>
</cp:coreProperties>
</file>