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F4B081-3CD9-43FC-8716-5B88924A5B97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F0F7D6D-C81E-4657-9EA0-2FDB1AFB8413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69504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Algerian" panose="04020705040A02060702" pitchFamily="82" charset="0"/>
              </a:rPr>
              <a:t>Construyendo vida sana a ritmo de fe colconsanger</a:t>
            </a:r>
            <a:endParaRPr lang="es-CO" dirty="0">
              <a:latin typeface="Algerian" panose="04020705040A02060702" pitchFamily="82" charset="0"/>
            </a:endParaRPr>
          </a:p>
        </p:txBody>
      </p:sp>
      <p:pic>
        <p:nvPicPr>
          <p:cNvPr id="7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4320480" cy="2592288"/>
          </a:xfrm>
        </p:spPr>
      </p:pic>
    </p:spTree>
    <p:extLst>
      <p:ext uri="{BB962C8B-B14F-4D97-AF65-F5344CB8AC3E}">
        <p14:creationId xmlns:p14="http://schemas.microsoft.com/office/powerpoint/2010/main" val="10863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lgerian" panose="04020705040A02060702" pitchFamily="82" charset="0"/>
              </a:rPr>
              <a:t>que es vida sana?</a:t>
            </a:r>
            <a:endParaRPr lang="es-CO" dirty="0"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s-CO" sz="2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s-CO" sz="2300" dirty="0">
                <a:latin typeface="Aharoni" panose="02010803020104030203" pitchFamily="2" charset="-79"/>
                <a:cs typeface="Aharoni" panose="02010803020104030203" pitchFamily="2" charset="-79"/>
              </a:rPr>
              <a:t>capacidad de un ser orgánico de nacer, desarrollarse, reproducirse y fallecer se denomina </a:t>
            </a:r>
            <a:r>
              <a:rPr lang="es-CO" sz="2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vida. </a:t>
            </a:r>
            <a:r>
              <a:rPr lang="es-CO" sz="2300" dirty="0">
                <a:latin typeface="Aharoni" panose="02010803020104030203" pitchFamily="2" charset="-79"/>
                <a:cs typeface="Aharoni" panose="02010803020104030203" pitchFamily="2" charset="-79"/>
              </a:rPr>
              <a:t>En un sentido más amplio, el concepto se asocia a la </a:t>
            </a:r>
            <a:r>
              <a:rPr lang="es-CO" sz="2300" b="1" dirty="0">
                <a:latin typeface="Aharoni" panose="02010803020104030203" pitchFamily="2" charset="-79"/>
                <a:cs typeface="Aharoni" panose="02010803020104030203" pitchFamily="2" charset="-79"/>
              </a:rPr>
              <a:t>existencia</a:t>
            </a:r>
            <a:r>
              <a:rPr lang="es-CO" sz="2300" dirty="0">
                <a:latin typeface="Aharoni" panose="02010803020104030203" pitchFamily="2" charset="-79"/>
                <a:cs typeface="Aharoni" panose="02010803020104030203" pitchFamily="2" charset="-79"/>
              </a:rPr>
              <a:t>. </a:t>
            </a:r>
            <a:r>
              <a:rPr lang="es-CO" sz="2300" b="1" dirty="0">
                <a:latin typeface="Aharoni" panose="02010803020104030203" pitchFamily="2" charset="-79"/>
                <a:cs typeface="Aharoni" panose="02010803020104030203" pitchFamily="2" charset="-79"/>
              </a:rPr>
              <a:t>Sano</a:t>
            </a:r>
            <a:r>
              <a:rPr lang="es-CO" sz="2300" dirty="0">
                <a:latin typeface="Aharoni" panose="02010803020104030203" pitchFamily="2" charset="-79"/>
                <a:cs typeface="Aharoni" panose="02010803020104030203" pitchFamily="2" charset="-79"/>
              </a:rPr>
              <a:t>, por su parte, es aquel que disfruta de buena salud o aquello que es </a:t>
            </a:r>
            <a:r>
              <a:rPr lang="es-CO" sz="2300" b="1" dirty="0">
                <a:latin typeface="Aharoni" panose="02010803020104030203" pitchFamily="2" charset="-79"/>
                <a:cs typeface="Aharoni" panose="02010803020104030203" pitchFamily="2" charset="-79"/>
              </a:rPr>
              <a:t>positivo para la salud</a:t>
            </a:r>
            <a:r>
              <a:rPr lang="es-CO" sz="2300" dirty="0">
                <a:latin typeface="Aharoni" panose="02010803020104030203" pitchFamily="2" charset="-79"/>
                <a:cs typeface="Aharoni" panose="02010803020104030203" pitchFamily="2" charset="-79"/>
              </a:rPr>
              <a:t>. Cabe destacar que la buena salud alude al estado del organismo que cumple sus funciones con normalidad.</a:t>
            </a:r>
          </a:p>
          <a:p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72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2825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0" y="1268760"/>
            <a:ext cx="2819400" cy="720080"/>
          </a:xfrm>
        </p:spPr>
        <p:txBody>
          <a:bodyPr/>
          <a:lstStyle/>
          <a:p>
            <a:r>
              <a:rPr lang="es-CO" sz="3200" dirty="0" smtClean="0">
                <a:latin typeface="Algerian" panose="04020705040A02060702" pitchFamily="82" charset="0"/>
              </a:rPr>
              <a:t>¿Qué ES LA DANZA?</a:t>
            </a: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51920" y="1988840"/>
            <a:ext cx="4248472" cy="3744416"/>
          </a:xfrm>
        </p:spPr>
        <p:txBody>
          <a:bodyPr>
            <a:noAutofit/>
          </a:bodyPr>
          <a:lstStyle/>
          <a:p>
            <a:r>
              <a:rPr lang="es-CO" sz="1200" dirty="0">
                <a:solidFill>
                  <a:srgbClr val="252525"/>
                </a:solidFill>
                <a:latin typeface="Arial"/>
              </a:rPr>
              <a:t>La </a:t>
            </a:r>
            <a:r>
              <a:rPr lang="es-CO" sz="1200" b="1" dirty="0">
                <a:solidFill>
                  <a:srgbClr val="252525"/>
                </a:solidFill>
                <a:latin typeface="Arial"/>
              </a:rPr>
              <a:t>danza</a:t>
            </a:r>
            <a:r>
              <a:rPr lang="es-CO" sz="1200" dirty="0">
                <a:solidFill>
                  <a:srgbClr val="252525"/>
                </a:solidFill>
                <a:latin typeface="Arial"/>
              </a:rPr>
              <a:t> o el </a:t>
            </a:r>
            <a:r>
              <a:rPr lang="es-CO" sz="1200" b="1" dirty="0">
                <a:solidFill>
                  <a:srgbClr val="252525"/>
                </a:solidFill>
                <a:latin typeface="Arial"/>
              </a:rPr>
              <a:t>baile</a:t>
            </a:r>
            <a:r>
              <a:rPr lang="es-CO" sz="1200" dirty="0">
                <a:solidFill>
                  <a:srgbClr val="252525"/>
                </a:solidFill>
                <a:latin typeface="Arial"/>
              </a:rPr>
              <a:t> es un </a:t>
            </a:r>
            <a:r>
              <a:rPr lang="es-CO" sz="1200" dirty="0" smtClean="0">
                <a:solidFill>
                  <a:srgbClr val="252525"/>
                </a:solidFill>
                <a:latin typeface="Arial"/>
              </a:rPr>
              <a:t>arte donde </a:t>
            </a:r>
            <a:r>
              <a:rPr lang="es-CO" sz="1200" dirty="0">
                <a:solidFill>
                  <a:srgbClr val="252525"/>
                </a:solidFill>
                <a:latin typeface="Arial"/>
              </a:rPr>
              <a:t>se utiliza el movimiento del cuerpo usualmente con </a:t>
            </a:r>
            <a:r>
              <a:rPr lang="es-CO" sz="1200" dirty="0" smtClean="0">
                <a:solidFill>
                  <a:srgbClr val="252525"/>
                </a:solidFill>
                <a:latin typeface="Arial"/>
              </a:rPr>
              <a:t>música, </a:t>
            </a:r>
            <a:r>
              <a:rPr lang="es-CO" sz="1200" dirty="0">
                <a:solidFill>
                  <a:srgbClr val="252525"/>
                </a:solidFill>
                <a:latin typeface="Arial"/>
              </a:rPr>
              <a:t>como una forma de expresión, de interacción social, con fines de </a:t>
            </a:r>
            <a:r>
              <a:rPr lang="es-CO" sz="1200" dirty="0" smtClean="0">
                <a:solidFill>
                  <a:srgbClr val="252525"/>
                </a:solidFill>
                <a:latin typeface="Arial"/>
              </a:rPr>
              <a:t>entretenimiento, artístico o</a:t>
            </a:r>
            <a:r>
              <a:rPr lang="es-CO" sz="1200" dirty="0">
                <a:solidFill>
                  <a:srgbClr val="252525"/>
                </a:solidFill>
                <a:latin typeface="Arial"/>
              </a:rPr>
              <a:t> </a:t>
            </a:r>
            <a:r>
              <a:rPr lang="es-CO" sz="1200" dirty="0" smtClean="0">
                <a:solidFill>
                  <a:srgbClr val="252525"/>
                </a:solidFill>
                <a:latin typeface="Arial"/>
              </a:rPr>
              <a:t>religioso. </a:t>
            </a:r>
            <a:r>
              <a:rPr lang="es-CO" sz="1200" dirty="0">
                <a:solidFill>
                  <a:srgbClr val="252525"/>
                </a:solidFill>
                <a:latin typeface="Arial"/>
              </a:rPr>
              <a:t>Es el movimiento en el espacio que se realiza con una parte o todo el cuerpo del ejecutante, con cierto compás o ritmo como expresión de sentimientos individuales, o de símbolos de la cultura y la sociedad. En este sentido, la danza también es una forma de comunicación, ya que se usa el lenguaje no verbal entre los seres humanos, donde el </a:t>
            </a:r>
            <a:r>
              <a:rPr lang="es-CO" sz="1200" dirty="0" smtClean="0">
                <a:solidFill>
                  <a:srgbClr val="252525"/>
                </a:solidFill>
                <a:latin typeface="Arial"/>
              </a:rPr>
              <a:t>bailarín</a:t>
            </a:r>
            <a:r>
              <a:rPr lang="es-CO" sz="1200" dirty="0">
                <a:solidFill>
                  <a:srgbClr val="252525"/>
                </a:solidFill>
                <a:latin typeface="Arial"/>
              </a:rPr>
              <a:t> o bailarina expresa sentimientos y emociones a través de sus movimientos y gestos. Se realiza mayormente con música, ya sea </a:t>
            </a:r>
            <a:r>
              <a:rPr lang="es-CO" sz="1200" dirty="0" smtClean="0">
                <a:solidFill>
                  <a:srgbClr val="252525"/>
                </a:solidFill>
                <a:latin typeface="Arial"/>
              </a:rPr>
              <a:t>una canción,</a:t>
            </a:r>
            <a:r>
              <a:rPr lang="es-CO" sz="1200" dirty="0">
                <a:solidFill>
                  <a:srgbClr val="252525"/>
                </a:solidFill>
                <a:latin typeface="Arial"/>
              </a:rPr>
              <a:t> </a:t>
            </a:r>
            <a:r>
              <a:rPr lang="es-CO" sz="1200" dirty="0" smtClean="0">
                <a:solidFill>
                  <a:srgbClr val="252525"/>
                </a:solidFill>
                <a:latin typeface="Arial"/>
              </a:rPr>
              <a:t>pieza musical</a:t>
            </a:r>
            <a:r>
              <a:rPr lang="es-CO" sz="1200" dirty="0">
                <a:solidFill>
                  <a:srgbClr val="252525"/>
                </a:solidFill>
                <a:latin typeface="Arial"/>
              </a:rPr>
              <a:t> o sonidos.</a:t>
            </a:r>
            <a:endParaRPr lang="es-CO" sz="1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77"/>
          <a:stretch>
            <a:fillRect/>
          </a:stretch>
        </p:blipFill>
        <p:spPr bwMode="auto">
          <a:xfrm>
            <a:off x="971600" y="1844824"/>
            <a:ext cx="280831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3657952"/>
          </a:xfrm>
        </p:spPr>
        <p:txBody>
          <a:bodyPr/>
          <a:lstStyle/>
          <a:p>
            <a:r>
              <a:rPr lang="es-CO" sz="7200" dirty="0" smtClean="0">
                <a:latin typeface="Algerian" panose="04020705040A02060702" pitchFamily="82" charset="0"/>
              </a:rPr>
              <a:t>GRACIAS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626096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latin typeface="Algerian" panose="04020705040A02060702" pitchFamily="82" charset="0"/>
              </a:rPr>
              <a:t>CONSTRUYENDO VIDAS SANAS A RITMO DE FE COLCONSANGER</a:t>
            </a:r>
            <a:endParaRPr lang="es-CO" sz="32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</TotalTime>
  <Words>45</Words>
  <Application>Microsoft Office PowerPoint</Application>
  <PresentationFormat>Presentación en pantalla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Construyendo vida sana a ritmo de fe colconsanger</vt:lpstr>
      <vt:lpstr>que es vida sana?</vt:lpstr>
      <vt:lpstr>Presentación de PowerPoint</vt:lpstr>
      <vt:lpstr>¿Qué ES LA DANZA?</vt:lpstr>
      <vt:lpstr>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Construyendo vida sana a ritmo de fe colconsanger</dc:title>
  <dc:creator>ALUMNO</dc:creator>
  <cp:lastModifiedBy>ALUMNO</cp:lastModifiedBy>
  <cp:revision>6</cp:revision>
  <dcterms:created xsi:type="dcterms:W3CDTF">2016-05-05T19:45:02Z</dcterms:created>
  <dcterms:modified xsi:type="dcterms:W3CDTF">2016-05-05T20:45:24Z</dcterms:modified>
</cp:coreProperties>
</file>