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AE4065-AE09-4766-AE6C-8460FBEB8B0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380297-6350-4013-906C-B719D4D4C5B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t.org/HEART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freeimages.com/images/previews/f4a/dancing-women-1431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82" y="2564904"/>
            <a:ext cx="4520793" cy="29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99748" y="1268760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Construyendo vida sana a ritmo de fe colconsanger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6178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es el baile?</a:t>
            </a:r>
            <a:endParaRPr lang="es-CO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004" y="2544286"/>
            <a:ext cx="421309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es-CO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</a:br>
            <a:r>
              <a:rPr kumimoji="0" lang="es-CO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es-CO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</a:b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Ba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6478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 flipH="1">
            <a:off x="2051720" y="2428874"/>
            <a:ext cx="3042592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Baile </a:t>
            </a: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es la 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acción de bailar y cada una de sus formas</a:t>
            </a: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. El término también se utiliza para nombrar al 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local</a:t>
            </a: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 destinado a bailar, a la 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pieza musical</a:t>
            </a: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 que puede ser bailada y al 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espectáculo teatral</a:t>
            </a: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 en que se danza.</a:t>
            </a:r>
            <a:endParaRPr kumimoji="0" lang="es-CO" altLang="es-C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CO" altLang="es-CO" sz="2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CO" alt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</a:t>
            </a:r>
            <a:endParaRPr kumimoji="0" lang="es-CO" altLang="es-C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Beneficios del baile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348880"/>
            <a:ext cx="6296744" cy="331236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CO" b="1" dirty="0"/>
              <a:t>El baile es uno de los ejercicios más beneficiosos para la salud del corazón. Fortalece los pulmones y el corazón, y mejora la circulación. La 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Heard Association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 </a:t>
            </a:r>
            <a:r>
              <a:rPr lang="es-CO" b="1" dirty="0"/>
              <a:t> (AHA por sus siglas en inglés) recomienda el baile como ejercicio aeróbico para reducir los riesgos de las enfermedades del corazón. Para recibir los </a:t>
            </a:r>
            <a:r>
              <a:rPr lang="es-CO" b="1" dirty="0" smtClean="0"/>
              <a:t>beneficios que aporta el baile a la salud del corazón, </a:t>
            </a:r>
            <a:r>
              <a:rPr lang="es-CO" b="1" dirty="0"/>
              <a:t>es necesario practicar baile con regularidad todas las semanas</a:t>
            </a:r>
            <a:r>
              <a:rPr lang="es-CO" b="1" dirty="0" smtClean="0"/>
              <a:t>.</a:t>
            </a:r>
            <a:r>
              <a:rPr lang="es-CO" b="1" dirty="0"/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21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nspirationanddance.files.wordpress.com/2012/04/bai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94783"/>
            <a:ext cx="23042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ilango.com/media/anterior/articulos/5-academias-de-baile_20090830070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2808312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sets8.domestika.org/project-items/001/381/238/Sketch4-big-big.jpg?1440432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51</Words>
  <Application>Microsoft Office PowerPoint</Application>
  <PresentationFormat>Presentación en pantalla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Construyendo vida sana a ritmo de fe colconsanger</vt:lpstr>
      <vt:lpstr>¿Qué es el baile?</vt:lpstr>
      <vt:lpstr>Beneficios del baile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Construyendo vida sana a ritmo de fe colconsanger</dc:title>
  <dc:creator>ALUMNO</dc:creator>
  <cp:lastModifiedBy>ALUMNO</cp:lastModifiedBy>
  <cp:revision>5</cp:revision>
  <dcterms:created xsi:type="dcterms:W3CDTF">2016-05-05T19:40:10Z</dcterms:created>
  <dcterms:modified xsi:type="dcterms:W3CDTF">2016-05-05T20:26:54Z</dcterms:modified>
</cp:coreProperties>
</file>