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28544-8431-4825-9BE2-75E308E0EBFF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55261-195D-4096-9C5B-73E07C6F75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4884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55261-195D-4096-9C5B-73E07C6F7543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7534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BAA786D-D679-4E9D-B49B-E9DFD7B476E2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3DDB051-4B6F-44F8-976F-22D168539699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7772400" cy="1656184"/>
          </a:xfrm>
        </p:spPr>
        <p:txBody>
          <a:bodyPr/>
          <a:lstStyle/>
          <a:p>
            <a:r>
              <a:rPr lang="es-CO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ENJAMBRE </a:t>
            </a:r>
            <a:br>
              <a:rPr lang="es-CO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ALCONDES </a:t>
            </a:r>
            <a:endParaRPr lang="es-CO" b="1" dirty="0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3888432"/>
          </a:xfrm>
        </p:spPr>
        <p:txBody>
          <a:bodyPr>
            <a:normAutofit/>
          </a:bodyPr>
          <a:lstStyle/>
          <a:p>
            <a:r>
              <a:rPr lang="es-C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DIANA TORRES</a:t>
            </a:r>
          </a:p>
          <a:p>
            <a:r>
              <a:rPr lang="es-C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JHONATAN ACEVEDO</a:t>
            </a:r>
          </a:p>
          <a:p>
            <a:r>
              <a:rPr lang="es-C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NEVER VERGEL</a:t>
            </a:r>
          </a:p>
          <a:p>
            <a:r>
              <a:rPr lang="es-C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YARILENY RODRIGUEZ</a:t>
            </a:r>
          </a:p>
          <a:p>
            <a:r>
              <a:rPr lang="es-C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YEIMY REMOLINA</a:t>
            </a:r>
          </a:p>
          <a:p>
            <a:endParaRPr lang="es-CO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CONDE SAN GERMAN</a:t>
            </a:r>
          </a:p>
          <a:p>
            <a:r>
              <a:rPr lang="es-C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PUEBLO NUEVO(N.S)</a:t>
            </a:r>
          </a:p>
          <a:p>
            <a:r>
              <a:rPr lang="es-C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ALCONDES</a:t>
            </a:r>
          </a:p>
          <a:p>
            <a:r>
              <a:rPr lang="es-CO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endParaRPr lang="es-CO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LUMNO\Downloads\descarg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2564904"/>
            <a:ext cx="3672408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945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EN QUE CONSISTE EL PROYECTO INVESTIGATIVO ALCONDES</a:t>
            </a:r>
            <a:endParaRPr lang="es-CO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 smtClean="0"/>
          </a:p>
          <a:p>
            <a:r>
              <a:rPr lang="es-CO" dirty="0" smtClean="0"/>
              <a:t>consiste en analizar  el manejo del lenguaje en la </a:t>
            </a:r>
            <a:r>
              <a:rPr lang="es-CO" dirty="0" smtClean="0"/>
              <a:t>comunidad </a:t>
            </a:r>
            <a:r>
              <a:rPr lang="es-CO" dirty="0" smtClean="0"/>
              <a:t>de pueblo nuevo para conocer el mal uso que se le esta dando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5386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QUE SE HA REALIZADO HASTA EL MOMENTO</a:t>
            </a:r>
            <a:endParaRPr lang="es-CO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se hizo un diario de campo.</a:t>
            </a:r>
          </a:p>
          <a:p>
            <a:r>
              <a:rPr lang="es-CO" dirty="0" smtClean="0"/>
              <a:t>se elaboraron entrevistas.</a:t>
            </a:r>
          </a:p>
          <a:p>
            <a:r>
              <a:rPr lang="es-CO" dirty="0" smtClean="0"/>
              <a:t>Grabaciones para analizar el uso que se esta dando al lenguaje.</a:t>
            </a:r>
          </a:p>
          <a:p>
            <a:r>
              <a:rPr lang="es-CO" dirty="0" smtClean="0"/>
              <a:t>Se han realizado encuentros con la tutora Lineth Meneses.</a:t>
            </a:r>
          </a:p>
          <a:p>
            <a:r>
              <a:rPr lang="es-CO" dirty="0" smtClean="0"/>
              <a:t>Participación en la feria municipal y departamental del proyecto enjambre.</a:t>
            </a:r>
          </a:p>
          <a:p>
            <a:endParaRPr lang="es-CO" dirty="0" smtClean="0"/>
          </a:p>
          <a:p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386645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PROYECCION DEL PROYECTO.</a:t>
            </a:r>
            <a:endParaRPr lang="es-CO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 smtClean="0"/>
          </a:p>
          <a:p>
            <a:r>
              <a:rPr lang="es-CO" dirty="0" smtClean="0"/>
              <a:t>Lograr establecer una pequeña emisora institucional para mejorar el uso de nuestra lengua materna en la región.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3984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2050" name="Picture 2" descr="C:\Users\ALUMNO\Downloads\descarga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572810" y="536452"/>
            <a:ext cx="75883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</a:t>
            </a:r>
          </a:p>
          <a:p>
            <a:r>
              <a:rPr lang="es-CO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</a:t>
            </a:r>
          </a:p>
          <a:p>
            <a:r>
              <a:rPr lang="es-CO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</a:t>
            </a:r>
          </a:p>
          <a:p>
            <a:r>
              <a:rPr lang="es-CO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</a:t>
            </a:r>
          </a:p>
          <a:p>
            <a:r>
              <a:rPr lang="es-CO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s-CO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</a:t>
            </a:r>
          </a:p>
          <a:p>
            <a:r>
              <a:rPr lang="es-CO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</a:t>
            </a:r>
          </a:p>
          <a:p>
            <a:r>
              <a:rPr lang="es-CO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</a:t>
            </a:r>
            <a:endParaRPr lang="es-CO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418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50</TotalTime>
  <Words>132</Words>
  <Application>Microsoft Office PowerPoint</Application>
  <PresentationFormat>Presentación en pantalla (4:3)</PresentationFormat>
  <Paragraphs>31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Brío</vt:lpstr>
      <vt:lpstr>PROYECTO ENJAMBRE  ALCONDES </vt:lpstr>
      <vt:lpstr>EN QUE CONSISTE EL PROYECTO INVESTIGATIVO ALCONDES</vt:lpstr>
      <vt:lpstr>QUE SE HA REALIZADO HASTA EL MOMENTO</vt:lpstr>
      <vt:lpstr>PROYECCION DEL PROYECTO.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ENJAMBRE  ALCONDES</dc:title>
  <dc:creator>ALUMNO</dc:creator>
  <cp:lastModifiedBy>ALUMNO</cp:lastModifiedBy>
  <cp:revision>6</cp:revision>
  <dcterms:created xsi:type="dcterms:W3CDTF">2016-05-05T19:36:47Z</dcterms:created>
  <dcterms:modified xsi:type="dcterms:W3CDTF">2016-05-05T20:32:58Z</dcterms:modified>
</cp:coreProperties>
</file>