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F4BF29-249B-423E-882B-A3D5D8680A9F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365B8F-9528-43DD-B288-652F895782DA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4964" y="1243734"/>
            <a:ext cx="7772400" cy="1470025"/>
          </a:xfrm>
        </p:spPr>
        <p:txBody>
          <a:bodyPr/>
          <a:lstStyle/>
          <a:p>
            <a:pPr algn="ctr"/>
            <a:r>
              <a:rPr lang="es-CO" dirty="0" err="1" smtClean="0"/>
              <a:t>alcondes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062912" cy="1752600"/>
          </a:xfrm>
        </p:spPr>
        <p:txBody>
          <a:bodyPr/>
          <a:lstStyle/>
          <a:p>
            <a:pPr algn="l"/>
            <a:r>
              <a:rPr lang="es-CO" dirty="0" smtClean="0"/>
              <a:t>DIANA PATRICIA CONTRERAS</a:t>
            </a:r>
          </a:p>
          <a:p>
            <a:pPr algn="l"/>
            <a:r>
              <a:rPr lang="es-CO" dirty="0" smtClean="0"/>
              <a:t>ERIKA </a:t>
            </a:r>
          </a:p>
          <a:p>
            <a:pPr algn="l"/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72708" y="964525"/>
            <a:ext cx="67985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solidFill>
                  <a:srgbClr val="FF0000"/>
                </a:solidFill>
              </a:rPr>
              <a:t>ALCONDES</a:t>
            </a:r>
          </a:p>
          <a:p>
            <a:pPr algn="ctr"/>
            <a:endParaRPr lang="es-CO" sz="4800" dirty="0">
              <a:solidFill>
                <a:srgbClr val="FF0000"/>
              </a:solidFill>
            </a:endParaRPr>
          </a:p>
          <a:p>
            <a:pPr algn="ctr"/>
            <a:endParaRPr lang="es-CO" sz="4800" dirty="0" smtClean="0">
              <a:solidFill>
                <a:srgbClr val="FF0000"/>
              </a:solidFill>
            </a:endParaRP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DIANA CONTRERAS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PABON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ERIKA PACHECO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KELLY VERGEL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 VERGEL</a:t>
            </a:r>
          </a:p>
          <a:p>
            <a:pPr algn="ctr"/>
            <a:r>
              <a:rPr lang="es-CO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MARLON PEREZ</a:t>
            </a:r>
          </a:p>
          <a:p>
            <a:pPr algn="ctr"/>
            <a:endParaRPr lang="es-CO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062912" cy="17526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509725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b="1" dirty="0" smtClean="0">
                <a:solidFill>
                  <a:srgbClr val="FF0000"/>
                </a:solidFill>
              </a:rPr>
              <a:t>ANALISIS DE NUESTRO IDIOMA CON BASE AL ENTORNO DE LA COMUNIDAD EDUCATIVA COLEGIO CONDE SAN GERMAN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3284984"/>
            <a:ext cx="7580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NUESTRAS ACTIVIDADES DESARROLLADAS DURANTE  EL PROYECTO: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DIARIOS DE 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AUDIOS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VIDEOS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DIALOGOS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bg1"/>
                </a:solidFill>
              </a:rPr>
              <a:t>IMÁGENES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725" y="0"/>
            <a:ext cx="9587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89081" y="1196752"/>
            <a:ext cx="3940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solidFill>
                  <a:schemeClr val="bg1"/>
                </a:solidFill>
              </a:rPr>
              <a:t>PROYECCION</a:t>
            </a:r>
            <a:endParaRPr lang="es-CO" sz="44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512356" y="4149080"/>
            <a:ext cx="694337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METAS ES INSTALAR </a:t>
            </a:r>
          </a:p>
          <a:p>
            <a:r>
              <a:rPr lang="es-CO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EMISORA EN NUESTRO COLEGIO </a:t>
            </a:r>
          </a:p>
          <a:p>
            <a:r>
              <a:rPr lang="es-CO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UNA MAYOR COMUNICACIÓN</a:t>
            </a:r>
          </a:p>
          <a:p>
            <a:r>
              <a:rPr lang="es-CO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UN BUEN USO DEL LENGUAJE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 smtClean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19672" y="344850"/>
            <a:ext cx="467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chemeClr val="bg1"/>
                </a:solidFill>
              </a:rPr>
              <a:t>PARTICIPACIONES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41715" y="3302698"/>
            <a:ext cx="784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bg1"/>
                </a:solidFill>
              </a:rPr>
              <a:t>FERIA INSTITUCIONAL, MUNICIPAL, DEPARTAMENTAL,</a:t>
            </a:r>
          </a:p>
          <a:p>
            <a:r>
              <a:rPr lang="es-CO" sz="4000" dirty="0" smtClean="0">
                <a:solidFill>
                  <a:schemeClr val="bg1"/>
                </a:solidFill>
              </a:rPr>
              <a:t> DONDE SE OBTUVO</a:t>
            </a:r>
          </a:p>
          <a:p>
            <a:r>
              <a:rPr lang="es-CO" sz="4000" dirty="0" smtClean="0">
                <a:solidFill>
                  <a:schemeClr val="bg1"/>
                </a:solidFill>
              </a:rPr>
              <a:t>EL SEGUNDO A NIVEL DEPARTAMENTAL</a:t>
            </a:r>
            <a:endParaRPr lang="es-C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LUMNO\Documents\WebCam Media\Capture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0072" y="44371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chemeClr val="bg1"/>
                </a:solidFill>
              </a:rPr>
              <a:t>GRA</a:t>
            </a:r>
            <a:r>
              <a:rPr lang="es-CO" sz="5400" b="1" dirty="0" smtClean="0">
                <a:solidFill>
                  <a:schemeClr val="bg1"/>
                </a:solidFill>
              </a:rPr>
              <a:t>CIAS</a:t>
            </a:r>
            <a:endParaRPr lang="es-CO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87</Words>
  <Application>Microsoft Office PowerPoint</Application>
  <PresentationFormat>Presentación en pantalla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Brío</vt:lpstr>
      <vt:lpstr>alcondes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alcondes</dc:title>
  <dc:creator>ALUMNO</dc:creator>
  <cp:lastModifiedBy>ALUMNO</cp:lastModifiedBy>
  <cp:revision>6</cp:revision>
  <dcterms:created xsi:type="dcterms:W3CDTF">2016-05-05T19:36:26Z</dcterms:created>
  <dcterms:modified xsi:type="dcterms:W3CDTF">2016-05-05T20:19:50Z</dcterms:modified>
</cp:coreProperties>
</file>