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66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46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7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1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1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5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74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45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75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3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6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97E5-BEDA-4560-A7D7-C12334B0AFA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89D6-D28E-46A3-98D6-352958B539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0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91680" y="83671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s-CO" sz="6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ALCONDES</a:t>
            </a:r>
            <a:endParaRPr lang="es-CO" sz="6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39" y="3717032"/>
            <a:ext cx="3970682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364705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lgerian" panose="04020705040A02060702" pitchFamily="82" charset="0"/>
              </a:rPr>
              <a:t>INTEGRANTES:</a:t>
            </a:r>
          </a:p>
          <a:p>
            <a:r>
              <a:rPr lang="es-CO" dirty="0" smtClean="0">
                <a:latin typeface="Arial Black" panose="020B0A04020102020204" pitchFamily="34" charset="0"/>
              </a:rPr>
              <a:t>DIANA LINDARTE PEREZ</a:t>
            </a:r>
          </a:p>
          <a:p>
            <a:r>
              <a:rPr lang="es-CO" dirty="0" smtClean="0">
                <a:latin typeface="Arial Black" panose="020B0A04020102020204" pitchFamily="34" charset="0"/>
              </a:rPr>
              <a:t>YAN CARLOS LEON</a:t>
            </a:r>
          </a:p>
          <a:p>
            <a:r>
              <a:rPr lang="es-CO" dirty="0" smtClean="0">
                <a:latin typeface="Arial Black" panose="020B0A04020102020204" pitchFamily="34" charset="0"/>
              </a:rPr>
              <a:t>ELIBARDO PABON</a:t>
            </a:r>
          </a:p>
          <a:p>
            <a:r>
              <a:rPr lang="es-CO" dirty="0" smtClean="0">
                <a:latin typeface="Arial Black" panose="020B0A04020102020204" pitchFamily="34" charset="0"/>
              </a:rPr>
              <a:t>CRISTIAN ORTEGA</a:t>
            </a:r>
          </a:p>
          <a:p>
            <a:endParaRPr lang="es-CO" dirty="0">
              <a:latin typeface="Arial Black" panose="020B0A04020102020204" pitchFamily="34" charset="0"/>
            </a:endParaRPr>
          </a:p>
          <a:p>
            <a:endParaRPr lang="es-CO" dirty="0" smtClean="0">
              <a:latin typeface="Arial Black" panose="020B0A04020102020204" pitchFamily="34" charset="0"/>
            </a:endParaRPr>
          </a:p>
          <a:p>
            <a:endParaRPr lang="es-CO" dirty="0"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35" y="692696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pbs.twimg.com/profile_images/530105015428333568/5Afjb_EK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5" y="587896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0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"/>
            <a:ext cx="912295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61372" y="548680"/>
            <a:ext cx="6840760" cy="95410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s-CO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ANALISIS DE LENGUAJE CONDE SAN GERMAN</a:t>
            </a:r>
            <a:endParaRPr lang="es-CO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1807" y="1988839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NUESTRO IDIOMA ES LA PRINCIPAL HERRAMIENTA PARA EL CONOCIMIENTO PRINCIPIO FUNDAMENTAL PARA REALIZAR ESTA INVESTIGACION; LA CUAL CONSISTE  EN ANALIZAR EL LENGUAJE UTILIZADO EN NUESTRA COMUNIDAD EDUCATIVA</a:t>
            </a:r>
            <a:endParaRPr lang="es-CO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332656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ACTIVIDADES REALIZADAS</a:t>
            </a:r>
            <a:endParaRPr lang="es-CO" sz="4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2132856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GRABACIONES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ENTREVISTAS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SALIDAS DE CAMPOS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INVESTIGACIONES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DIARIOS DE CAMPO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AUDIO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dirty="0" smtClean="0">
                <a:latin typeface="Arial Black" panose="020B0A04020102020204" pitchFamily="34" charset="0"/>
              </a:rPr>
              <a:t>PARTICIPACION EN LAS FERIAS MUNICIPALES Y DEPARTAMENTALES</a:t>
            </a:r>
            <a:endParaRPr lang="es-CO" sz="3200" dirty="0">
              <a:latin typeface="Arial Black" panose="020B0A040201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0"/>
            <a:ext cx="3096344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80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vitado\Documents\WebCam Media\Capture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47667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NUESTRA  PARTICIPACION EN UN </a:t>
            </a:r>
            <a:r>
              <a:rPr lang="es-CO" sz="3600" dirty="0" smtClean="0">
                <a:latin typeface="Arial Black" panose="020B0A04020102020204" pitchFamily="34" charset="0"/>
              </a:rPr>
              <a:t>UN</a:t>
            </a:r>
            <a:r>
              <a:rPr lang="es-CO" sz="3600" dirty="0" smtClean="0">
                <a:latin typeface="Arial Black" panose="020B0A04020102020204" pitchFamily="34" charset="0"/>
              </a:rPr>
              <a:t> ENCUENTRO CON LA TUTORA LINETH</a:t>
            </a:r>
            <a:endParaRPr lang="es-CO" sz="3600" dirty="0">
              <a:latin typeface="Arial Black" panose="020B0A04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 rot="20237137">
            <a:off x="3209353" y="2967335"/>
            <a:ext cx="272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6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77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</dc:creator>
  <cp:lastModifiedBy>Invitado</cp:lastModifiedBy>
  <cp:revision>5</cp:revision>
  <dcterms:created xsi:type="dcterms:W3CDTF">2016-05-05T19:37:28Z</dcterms:created>
  <dcterms:modified xsi:type="dcterms:W3CDTF">2016-05-05T20:21:11Z</dcterms:modified>
</cp:coreProperties>
</file>