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A87530-CD36-4E9D-B5CD-820483E62861}" type="datetimeFigureOut">
              <a:rPr lang="es-CO" smtClean="0"/>
              <a:t>03/05/2016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CBCFDDB-C089-4DB5-A15B-521CCDAF5DCB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9600" dirty="0" smtClean="0">
                <a:solidFill>
                  <a:schemeClr val="accent3">
                    <a:lumMod val="50000"/>
                  </a:schemeClr>
                </a:solidFill>
              </a:rPr>
              <a:t>S.O.S</a:t>
            </a:r>
            <a:endParaRPr lang="es-CO" sz="9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CO" sz="9600" dirty="0" smtClean="0">
                <a:solidFill>
                  <a:schemeClr val="accent3">
                    <a:lumMod val="50000"/>
                  </a:schemeClr>
                </a:solidFill>
              </a:rPr>
              <a:t>PLANETA</a:t>
            </a:r>
            <a:endParaRPr lang="es-CO" sz="9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0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606" y="3571875"/>
            <a:ext cx="2752725" cy="1657350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SEXTA ETAPA: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4631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LAURA LIZETH VASQUEZ </a:t>
            </a:r>
          </a:p>
          <a:p>
            <a:r>
              <a:rPr lang="es-CO" dirty="0" smtClean="0"/>
              <a:t>MARIA CAMILA SEPULVEDA</a:t>
            </a:r>
          </a:p>
          <a:p>
            <a:r>
              <a:rPr lang="es-CO" dirty="0" smtClean="0"/>
              <a:t>DINA LUZ CALDERON </a:t>
            </a:r>
          </a:p>
          <a:p>
            <a:r>
              <a:rPr lang="es-CO" dirty="0" smtClean="0"/>
              <a:t>KATERINE ACEVEDO</a:t>
            </a:r>
          </a:p>
          <a:p>
            <a:r>
              <a:rPr lang="es-CO" dirty="0" smtClean="0"/>
              <a:t>ARMANDO GONZALES</a:t>
            </a:r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accent3">
                    <a:lumMod val="50000"/>
                  </a:schemeClr>
                </a:solidFill>
              </a:rPr>
              <a:t>INTEGRANTES: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916212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780108"/>
          </a:xfrm>
        </p:spPr>
        <p:txBody>
          <a:bodyPr/>
          <a:lstStyle/>
          <a:p>
            <a:r>
              <a:rPr lang="es-CO" dirty="0" smtClean="0">
                <a:solidFill>
                  <a:schemeClr val="accent3">
                    <a:lumMod val="50000"/>
                  </a:schemeClr>
                </a:solidFill>
              </a:rPr>
              <a:t>EVOLUCION DEL PLANETA</a:t>
            </a:r>
            <a:endParaRPr lang="es-CO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952328"/>
          </a:xfrm>
        </p:spPr>
        <p:txBody>
          <a:bodyPr>
            <a:normAutofit fontScale="92500" lnSpcReduction="20000"/>
          </a:bodyPr>
          <a:lstStyle/>
          <a:p>
            <a:r>
              <a:rPr lang="es-CO" sz="3200" dirty="0" smtClean="0">
                <a:solidFill>
                  <a:schemeClr val="accent4">
                    <a:lumMod val="75000"/>
                  </a:schemeClr>
                </a:solidFill>
              </a:rPr>
              <a:t>SE DIVIDE EN 6 ETAPAS:</a:t>
            </a:r>
          </a:p>
          <a:p>
            <a:endParaRPr lang="es-CO" sz="32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PRIMERA ETAPA</a:t>
            </a:r>
          </a:p>
          <a:p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SEGUNDA ETAPA </a:t>
            </a:r>
          </a:p>
          <a:p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TERSERA ETAPA</a:t>
            </a:r>
          </a:p>
          <a:p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CUARTA ETAPA </a:t>
            </a:r>
          </a:p>
          <a:p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QUINTA ETAPA</a:t>
            </a:r>
          </a:p>
          <a:p>
            <a:r>
              <a:rPr lang="es-CO" sz="2400" dirty="0" smtClean="0">
                <a:solidFill>
                  <a:schemeClr val="accent3">
                    <a:lumMod val="50000"/>
                  </a:schemeClr>
                </a:solidFill>
              </a:rPr>
              <a:t>LA TIERRA ACTUALIZADA</a:t>
            </a:r>
          </a:p>
          <a:p>
            <a:endParaRPr lang="es-CO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202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881" y="3343275"/>
            <a:ext cx="2162175" cy="2114550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LAS 6 ETAPAS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112986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solidFill>
                  <a:srgbClr val="555555"/>
                </a:solidFill>
                <a:latin typeface="Open Sans"/>
              </a:rPr>
              <a:t>ERA AZOICA</a:t>
            </a:r>
            <a:r>
              <a:rPr lang="es-CO" dirty="0"/>
              <a:t/>
            </a:r>
            <a:br>
              <a:rPr lang="es-CO" dirty="0"/>
            </a:br>
            <a:r>
              <a:rPr lang="es-CO" dirty="0">
                <a:solidFill>
                  <a:srgbClr val="555555"/>
                </a:solidFill>
                <a:latin typeface="Open Sans"/>
              </a:rPr>
              <a:t>-La primera o más antigua fue la era azoica, también denominada </a:t>
            </a:r>
            <a:r>
              <a:rPr lang="es-CO" dirty="0" err="1">
                <a:solidFill>
                  <a:srgbClr val="555555"/>
                </a:solidFill>
                <a:latin typeface="Open Sans"/>
              </a:rPr>
              <a:t>arqueozoica</a:t>
            </a:r>
            <a:r>
              <a:rPr lang="es-CO" dirty="0">
                <a:solidFill>
                  <a:srgbClr val="555555"/>
                </a:solidFill>
                <a:latin typeface="Open Sans"/>
              </a:rPr>
              <a:t> o precámbrica inferior.</a:t>
            </a:r>
            <a:r>
              <a:rPr lang="es-CO" dirty="0"/>
              <a:t/>
            </a:r>
            <a:br>
              <a:rPr lang="es-CO" dirty="0"/>
            </a:br>
            <a:r>
              <a:rPr lang="es-CO" dirty="0">
                <a:solidFill>
                  <a:srgbClr val="555555"/>
                </a:solidFill>
                <a:latin typeface="Open Sans"/>
              </a:rPr>
              <a:t>-Durante ella se formo el planeta y se consolido la corteza terrestre y la atmosfera.-Su duración fue de 2300 a 2800 millones de años aproximadamente.</a:t>
            </a:r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PRIMERA ETAPA: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27621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solidFill>
                  <a:srgbClr val="555555"/>
                </a:solidFill>
                <a:latin typeface="Open Sans"/>
              </a:rPr>
              <a:t>ERA PROTEROZOICA</a:t>
            </a:r>
            <a:r>
              <a:rPr lang="es-CO" dirty="0"/>
              <a:t/>
            </a:r>
            <a:br>
              <a:rPr lang="es-CO" dirty="0"/>
            </a:br>
            <a:r>
              <a:rPr lang="es-CO" dirty="0">
                <a:solidFill>
                  <a:srgbClr val="555555"/>
                </a:solidFill>
                <a:latin typeface="Open Sans"/>
              </a:rPr>
              <a:t>-La segunda era fue </a:t>
            </a:r>
            <a:r>
              <a:rPr lang="es-CO" dirty="0" err="1">
                <a:solidFill>
                  <a:srgbClr val="555555"/>
                </a:solidFill>
                <a:latin typeface="Open Sans"/>
              </a:rPr>
              <a:t>laproterozoica</a:t>
            </a:r>
            <a:r>
              <a:rPr lang="es-CO" dirty="0">
                <a:solidFill>
                  <a:srgbClr val="555555"/>
                </a:solidFill>
                <a:latin typeface="Open Sans"/>
              </a:rPr>
              <a:t> o precámbrica superior.</a:t>
            </a:r>
            <a:r>
              <a:rPr lang="es-CO" dirty="0"/>
              <a:t/>
            </a:r>
            <a:br>
              <a:rPr lang="es-CO" dirty="0"/>
            </a:br>
            <a:r>
              <a:rPr lang="es-CO" dirty="0">
                <a:solidFill>
                  <a:srgbClr val="555555"/>
                </a:solidFill>
                <a:latin typeface="Open Sans"/>
              </a:rPr>
              <a:t>-Duración aproximada de 1000 a 15000 millones de años. </a:t>
            </a:r>
            <a:r>
              <a:rPr lang="es-CO" dirty="0"/>
              <a:t/>
            </a:r>
            <a:br>
              <a:rPr lang="es-CO" dirty="0"/>
            </a:br>
            <a:r>
              <a:rPr lang="es-CO" dirty="0">
                <a:solidFill>
                  <a:srgbClr val="555555"/>
                </a:solidFill>
                <a:latin typeface="Open Sans"/>
              </a:rPr>
              <a:t>-En ella se inicio propiamente la vida en la tierra.</a:t>
            </a:r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SEGUNDA ETAPA: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87672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54" y="2674938"/>
            <a:ext cx="4596829" cy="3451225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TERCERA ETAPA: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825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54" y="2674938"/>
            <a:ext cx="4596829" cy="3451225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CUARTA ETAPA: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61064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784" y="2674938"/>
            <a:ext cx="3428369" cy="3451225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QUINTA ETAPA: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9989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tiquet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</TotalTime>
  <Words>64</Words>
  <Application>Microsoft Office PowerPoint</Application>
  <PresentationFormat>Presentación en pantalla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Forma de onda</vt:lpstr>
      <vt:lpstr>S.O.S</vt:lpstr>
      <vt:lpstr>INTEGRANTES: </vt:lpstr>
      <vt:lpstr>EVOLUCION DEL PLANETA</vt:lpstr>
      <vt:lpstr>LAS 6 ETAPAS</vt:lpstr>
      <vt:lpstr>PRIMERA ETAPA:</vt:lpstr>
      <vt:lpstr>SEGUNDA ETAPA:</vt:lpstr>
      <vt:lpstr>TERCERA ETAPA:</vt:lpstr>
      <vt:lpstr>CUARTA ETAPA:</vt:lpstr>
      <vt:lpstr>QUINTA ETAPA:</vt:lpstr>
      <vt:lpstr>SEXTA ETAPA: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S.O.S</dc:title>
  <dc:creator>Luffi</dc:creator>
  <cp:lastModifiedBy>Luffi</cp:lastModifiedBy>
  <cp:revision>7</cp:revision>
  <dcterms:created xsi:type="dcterms:W3CDTF">2016-05-03T20:58:38Z</dcterms:created>
  <dcterms:modified xsi:type="dcterms:W3CDTF">2016-05-03T22:12:37Z</dcterms:modified>
</cp:coreProperties>
</file>