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F35751-4F7F-42FB-8137-01031979E822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EF3FC1-7245-484B-AF2B-803767D3D8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4602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EF3FC1-7245-484B-AF2B-803767D3D8EB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84128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74466A5-5CFF-453D-B567-9EE44EC2825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CO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99BF539-3A5C-4BEF-B820-9D138D58E3C7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466A5-5CFF-453D-B567-9EE44EC2825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F539-3A5C-4BEF-B820-9D138D58E3C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466A5-5CFF-453D-B567-9EE44EC2825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F539-3A5C-4BEF-B820-9D138D58E3C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4466A5-5CFF-453D-B567-9EE44EC2825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99BF539-3A5C-4BEF-B820-9D138D58E3C7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74466A5-5CFF-453D-B567-9EE44EC2825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CO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99BF539-3A5C-4BEF-B820-9D138D58E3C7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466A5-5CFF-453D-B567-9EE44EC2825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F539-3A5C-4BEF-B820-9D138D58E3C7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466A5-5CFF-453D-B567-9EE44EC2825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F539-3A5C-4BEF-B820-9D138D58E3C7}" type="slidenum">
              <a:rPr lang="es-CO" smtClean="0"/>
              <a:t>‹Nº›</a:t>
            </a:fld>
            <a:endParaRPr lang="es-CO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4466A5-5CFF-453D-B567-9EE44EC2825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99BF539-3A5C-4BEF-B820-9D138D58E3C7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466A5-5CFF-453D-B567-9EE44EC2825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F539-3A5C-4BEF-B820-9D138D58E3C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4466A5-5CFF-453D-B567-9EE44EC2825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99BF539-3A5C-4BEF-B820-9D138D58E3C7}" type="slidenum">
              <a:rPr lang="es-CO" smtClean="0"/>
              <a:t>‹Nº›</a:t>
            </a:fld>
            <a:endParaRPr lang="es-CO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4466A5-5CFF-453D-B567-9EE44EC2825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99BF539-3A5C-4BEF-B820-9D138D58E3C7}" type="slidenum">
              <a:rPr lang="es-CO" smtClean="0"/>
              <a:t>‹Nº›</a:t>
            </a:fld>
            <a:endParaRPr lang="es-CO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74466A5-5CFF-453D-B567-9EE44EC2825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99BF539-3A5C-4BEF-B820-9D138D58E3C7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Sonido" TargetMode="External"/><Relationship Id="rId13" Type="http://schemas.openxmlformats.org/officeDocument/2006/relationships/hyperlink" Target="https://es.wikipedia.org/wiki/Impacto_ambiental" TargetMode="External"/><Relationship Id="rId3" Type="http://schemas.openxmlformats.org/officeDocument/2006/relationships/hyperlink" Target="https://es.wikipedia.org/wiki/Contaminaci%C3%B3n#cite_note-1" TargetMode="External"/><Relationship Id="rId7" Type="http://schemas.openxmlformats.org/officeDocument/2006/relationships/hyperlink" Target="https://es.wikipedia.org/wiki/Energ%C3%ADa" TargetMode="External"/><Relationship Id="rId12" Type="http://schemas.openxmlformats.org/officeDocument/2006/relationships/hyperlink" Target="https://es.wikipedia.org/wiki/Medio_ambient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Sustancia_qu%C3%ADmica" TargetMode="External"/><Relationship Id="rId11" Type="http://schemas.openxmlformats.org/officeDocument/2006/relationships/hyperlink" Target="https://es.wikipedia.org/wiki/Radiactividad" TargetMode="External"/><Relationship Id="rId5" Type="http://schemas.openxmlformats.org/officeDocument/2006/relationships/hyperlink" Target="https://es.wikipedia.org/wiki/Ser_vivo" TargetMode="External"/><Relationship Id="rId10" Type="http://schemas.openxmlformats.org/officeDocument/2006/relationships/hyperlink" Target="https://es.wikipedia.org/wiki/Luz" TargetMode="External"/><Relationship Id="rId4" Type="http://schemas.openxmlformats.org/officeDocument/2006/relationships/hyperlink" Target="https://es.wikipedia.org/wiki/Ecosistema" TargetMode="External"/><Relationship Id="rId9" Type="http://schemas.openxmlformats.org/officeDocument/2006/relationships/hyperlink" Target="https://es.wikipedia.org/wiki/Calor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852936"/>
            <a:ext cx="5112568" cy="3544714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1871700" y="991638"/>
            <a:ext cx="61926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800" dirty="0" smtClean="0">
                <a:solidFill>
                  <a:srgbClr val="00B0F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6350" stA="60000" endA="900" endPos="60000" dist="29997" dir="5400000" sy="-100000" algn="bl" rotWithShape="0"/>
                </a:effectLst>
                <a:latin typeface="Script MT Bold" pitchFamily="66" charset="0"/>
              </a:rPr>
              <a:t>Mundo estético creación artística</a:t>
            </a:r>
            <a:endParaRPr lang="es-CO" sz="4800" dirty="0">
              <a:solidFill>
                <a:srgbClr val="00B0F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reflection blurRad="6350" stA="60000" endA="900" endPos="60000" dist="29997" dir="5400000" sy="-100000" algn="bl" rotWithShape="0"/>
              </a:effectLst>
              <a:latin typeface="Script MT Bold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537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187624" y="548471"/>
            <a:ext cx="5904656" cy="707886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CO" sz="4000" dirty="0" smtClean="0">
                <a:solidFill>
                  <a:srgbClr val="00B0F0"/>
                </a:solidFill>
                <a:latin typeface="Script MT Bold" pitchFamily="66" charset="0"/>
              </a:rPr>
              <a:t>La contaminación</a:t>
            </a:r>
            <a:endParaRPr lang="es-CO" sz="4000" dirty="0">
              <a:solidFill>
                <a:srgbClr val="00B0F0"/>
              </a:solidFill>
              <a:latin typeface="Script MT Bold" pitchFamily="66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71600" y="1772815"/>
            <a:ext cx="6624736" cy="452431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CO" sz="2400" dirty="0">
                <a:latin typeface="Agency FB" pitchFamily="34" charset="0"/>
              </a:rPr>
              <a:t>La </a:t>
            </a:r>
            <a:r>
              <a:rPr lang="es-CO" sz="2400" b="1" dirty="0">
                <a:latin typeface="Agency FB" pitchFamily="34" charset="0"/>
              </a:rPr>
              <a:t>contaminación</a:t>
            </a:r>
            <a:r>
              <a:rPr lang="es-CO" sz="2400" dirty="0">
                <a:latin typeface="Agency FB" pitchFamily="34" charset="0"/>
              </a:rPr>
              <a:t> es la introducción de sustancias en un medio que provocan que este sea inseguro o no apto para su uso.</a:t>
            </a:r>
            <a:r>
              <a:rPr lang="es-CO" sz="2400" baseline="30000" dirty="0">
                <a:latin typeface="Agency FB" pitchFamily="34" charset="0"/>
                <a:hlinkClick r:id="rId3"/>
              </a:rPr>
              <a:t>1</a:t>
            </a:r>
            <a:r>
              <a:rPr lang="es-CO" sz="2400" dirty="0">
                <a:latin typeface="Agency FB" pitchFamily="34" charset="0"/>
              </a:rPr>
              <a:t> El medio puede ser un </a:t>
            </a:r>
            <a:r>
              <a:rPr lang="es-CO" sz="2400" dirty="0">
                <a:latin typeface="Agency FB" pitchFamily="34" charset="0"/>
                <a:hlinkClick r:id="rId4" tooltip="Ecosistema"/>
              </a:rPr>
              <a:t>ecosistema</a:t>
            </a:r>
            <a:r>
              <a:rPr lang="es-CO" sz="2400" dirty="0">
                <a:latin typeface="Agency FB" pitchFamily="34" charset="0"/>
              </a:rPr>
              <a:t>, un medio físico o un </a:t>
            </a:r>
            <a:r>
              <a:rPr lang="es-CO" sz="2400" dirty="0">
                <a:latin typeface="Agency FB" pitchFamily="34" charset="0"/>
                <a:hlinkClick r:id="rId5" tooltip="Ser vivo"/>
              </a:rPr>
              <a:t>ser vivo</a:t>
            </a:r>
            <a:r>
              <a:rPr lang="es-CO" sz="2400" dirty="0">
                <a:latin typeface="Agency FB" pitchFamily="34" charset="0"/>
              </a:rPr>
              <a:t>. El contaminante puede ser una </a:t>
            </a:r>
            <a:r>
              <a:rPr lang="es-CO" sz="2400" dirty="0">
                <a:latin typeface="Agency FB" pitchFamily="34" charset="0"/>
                <a:hlinkClick r:id="rId6" tooltip="Sustancia química"/>
              </a:rPr>
              <a:t>sustancia química</a:t>
            </a:r>
            <a:r>
              <a:rPr lang="es-CO" sz="2400" dirty="0">
                <a:latin typeface="Agency FB" pitchFamily="34" charset="0"/>
              </a:rPr>
              <a:t>, </a:t>
            </a:r>
            <a:r>
              <a:rPr lang="es-CO" sz="2400" dirty="0">
                <a:latin typeface="Agency FB" pitchFamily="34" charset="0"/>
                <a:hlinkClick r:id="rId7" tooltip="Energía"/>
              </a:rPr>
              <a:t>energía</a:t>
            </a:r>
            <a:r>
              <a:rPr lang="es-CO" sz="2400" dirty="0">
                <a:latin typeface="Agency FB" pitchFamily="34" charset="0"/>
              </a:rPr>
              <a:t> (como </a:t>
            </a:r>
            <a:r>
              <a:rPr lang="es-CO" sz="2400" dirty="0">
                <a:latin typeface="Agency FB" pitchFamily="34" charset="0"/>
                <a:hlinkClick r:id="rId8" tooltip="Sonido"/>
              </a:rPr>
              <a:t>sonido</a:t>
            </a:r>
            <a:r>
              <a:rPr lang="es-CO" sz="2400" dirty="0">
                <a:latin typeface="Agency FB" pitchFamily="34" charset="0"/>
              </a:rPr>
              <a:t>, </a:t>
            </a:r>
            <a:r>
              <a:rPr lang="es-CO" sz="2400" dirty="0" err="1">
                <a:latin typeface="Agency FB" pitchFamily="34" charset="0"/>
                <a:hlinkClick r:id="rId9" tooltip="Calor"/>
              </a:rPr>
              <a:t>calor</a:t>
            </a:r>
            <a:r>
              <a:rPr lang="es-CO" sz="2400" dirty="0" err="1">
                <a:latin typeface="Agency FB" pitchFamily="34" charset="0"/>
              </a:rPr>
              <a:t>,</a:t>
            </a:r>
            <a:r>
              <a:rPr lang="es-CO" sz="2400" dirty="0" err="1">
                <a:latin typeface="Agency FB" pitchFamily="34" charset="0"/>
                <a:hlinkClick r:id="rId10" tooltip="Luz"/>
              </a:rPr>
              <a:t>luz</a:t>
            </a:r>
            <a:r>
              <a:rPr lang="es-CO" sz="2400" dirty="0">
                <a:latin typeface="Agency FB" pitchFamily="34" charset="0"/>
              </a:rPr>
              <a:t> o </a:t>
            </a:r>
            <a:r>
              <a:rPr lang="es-CO" sz="2400" dirty="0">
                <a:latin typeface="Agency FB" pitchFamily="34" charset="0"/>
                <a:hlinkClick r:id="rId11" tooltip="Radiactividad"/>
              </a:rPr>
              <a:t>radiactividad</a:t>
            </a:r>
            <a:r>
              <a:rPr lang="es-CO" sz="2400" dirty="0">
                <a:latin typeface="Agency FB" pitchFamily="34" charset="0"/>
              </a:rPr>
              <a:t>).</a:t>
            </a:r>
          </a:p>
          <a:p>
            <a:pPr algn="ctr">
              <a:lnSpc>
                <a:spcPct val="150000"/>
              </a:lnSpc>
            </a:pPr>
            <a:r>
              <a:rPr lang="es-CO" sz="2400" dirty="0">
                <a:latin typeface="Agency FB" pitchFamily="34" charset="0"/>
              </a:rPr>
              <a:t>Es siempre una alteración negativa del estado natural del </a:t>
            </a:r>
            <a:r>
              <a:rPr lang="es-CO" sz="2400" dirty="0">
                <a:latin typeface="Agency FB" pitchFamily="34" charset="0"/>
                <a:hlinkClick r:id="rId12" tooltip="Medio ambiente"/>
              </a:rPr>
              <a:t>medio</a:t>
            </a:r>
            <a:r>
              <a:rPr lang="es-CO" sz="2400" dirty="0">
                <a:latin typeface="Agency FB" pitchFamily="34" charset="0"/>
              </a:rPr>
              <a:t>, y por lo general, se genera como consecuencia de la actividad humana considerándose una forma de </a:t>
            </a:r>
            <a:r>
              <a:rPr lang="es-CO" sz="2400" dirty="0">
                <a:latin typeface="Agency FB" pitchFamily="34" charset="0"/>
                <a:hlinkClick r:id="rId13" tooltip="Impacto ambiental"/>
              </a:rPr>
              <a:t>impacto ambiental</a:t>
            </a:r>
            <a:r>
              <a:rPr lang="es-CO" sz="2400" dirty="0" smtClean="0">
                <a:latin typeface="Agency FB" pitchFamily="34" charset="0"/>
              </a:rPr>
              <a:t>.</a:t>
            </a:r>
            <a:endParaRPr lang="es-CO" sz="2400" dirty="0"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419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para imagenes de reciclaj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340768"/>
            <a:ext cx="6552728" cy="4933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2585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Resultado de imagen para imagenes de reciclaj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5" name="AutoShape 4" descr="Resultado de imagen para imagenes de reciclaj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6" name="AutoShape 6" descr="Resultado de imagen para imagenes de reciclaj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7" name="AutoShape 8" descr="Resultado de imagen para imagenes de reciclaje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8" name="AutoShape 10" descr="Resultado de imagen para imagenes de reciclaje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75" y="1489048"/>
            <a:ext cx="6913133" cy="4748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7037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sultado de imagen para imagenes de reciclaj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7704856" cy="5520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8128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integrantes.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CO" dirty="0" smtClean="0"/>
          </a:p>
          <a:p>
            <a:r>
              <a:rPr lang="es-CO" dirty="0" err="1" smtClean="0"/>
              <a:t>Luzdary</a:t>
            </a:r>
            <a:r>
              <a:rPr lang="es-CO" dirty="0" smtClean="0"/>
              <a:t> </a:t>
            </a:r>
            <a:r>
              <a:rPr lang="es-CO" dirty="0" err="1" smtClean="0"/>
              <a:t>avila</a:t>
            </a:r>
            <a:r>
              <a:rPr lang="es-CO" dirty="0" smtClean="0"/>
              <a:t> </a:t>
            </a:r>
          </a:p>
          <a:p>
            <a:r>
              <a:rPr lang="es-CO" dirty="0" err="1" smtClean="0"/>
              <a:t>Andrey</a:t>
            </a:r>
            <a:r>
              <a:rPr lang="es-CO" dirty="0" smtClean="0"/>
              <a:t> </a:t>
            </a:r>
            <a:r>
              <a:rPr lang="es-CO" dirty="0" err="1" smtClean="0"/>
              <a:t>quiroga</a:t>
            </a:r>
            <a:r>
              <a:rPr lang="es-CO" dirty="0" smtClean="0"/>
              <a:t> </a:t>
            </a:r>
          </a:p>
          <a:p>
            <a:r>
              <a:rPr lang="es-CO" dirty="0" err="1" smtClean="0"/>
              <a:t>Davinson</a:t>
            </a:r>
            <a:r>
              <a:rPr lang="es-CO" dirty="0" smtClean="0"/>
              <a:t> castro </a:t>
            </a:r>
          </a:p>
          <a:p>
            <a:r>
              <a:rPr lang="es-CO" dirty="0" err="1" smtClean="0"/>
              <a:t>Kewinsantiago</a:t>
            </a:r>
            <a:r>
              <a:rPr lang="es-CO" dirty="0" smtClean="0"/>
              <a:t> </a:t>
            </a:r>
          </a:p>
          <a:p>
            <a:r>
              <a:rPr lang="es-CO" dirty="0" smtClean="0"/>
              <a:t>Patricia </a:t>
            </a:r>
            <a:r>
              <a:rPr lang="es-CO" dirty="0" err="1" smtClean="0"/>
              <a:t>lorena</a:t>
            </a:r>
            <a:r>
              <a:rPr lang="es-CO" dirty="0" smtClean="0"/>
              <a:t> puentes </a:t>
            </a:r>
          </a:p>
          <a:p>
            <a:r>
              <a:rPr lang="es-CO" dirty="0"/>
              <a:t>c</a:t>
            </a:r>
            <a:r>
              <a:rPr lang="es-CO" dirty="0" smtClean="0"/>
              <a:t>esar  </a:t>
            </a:r>
            <a:r>
              <a:rPr lang="es-CO" dirty="0" err="1" smtClean="0"/>
              <a:t>alejandro</a:t>
            </a:r>
            <a:r>
              <a:rPr lang="es-CO" dirty="0" smtClean="0"/>
              <a:t> </a:t>
            </a:r>
            <a:r>
              <a:rPr lang="es-CO" dirty="0" err="1" smtClean="0"/>
              <a:t>ortiz</a:t>
            </a:r>
            <a:endParaRPr lang="es-CO" dirty="0" smtClean="0"/>
          </a:p>
          <a:p>
            <a:endParaRPr lang="es-CO" dirty="0" smtClean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394509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66</TotalTime>
  <Words>23</Words>
  <Application>Microsoft Office PowerPoint</Application>
  <PresentationFormat>Presentación en pantalla (4:3)</PresentationFormat>
  <Paragraphs>13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Mirador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integrantes.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4</cp:revision>
  <dcterms:created xsi:type="dcterms:W3CDTF">2016-05-03T20:58:27Z</dcterms:created>
  <dcterms:modified xsi:type="dcterms:W3CDTF">2016-05-03T22:04:42Z</dcterms:modified>
</cp:coreProperties>
</file>