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2DAE5B1-FAAE-41DC-BA5A-82609E763854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0BF3942-4AAB-42DB-8E28-0C4CDD6992F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03648" y="4005064"/>
            <a:ext cx="627011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Jóvenes Constructores </a:t>
            </a:r>
          </a:p>
          <a:p>
            <a:pPr algn="ctr"/>
            <a:r>
              <a:rPr lang="es-E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 paz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493" y="1164212"/>
            <a:ext cx="3816424" cy="284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42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1056490" y="1079367"/>
            <a:ext cx="3064827" cy="1503037"/>
          </a:xfrm>
        </p:spPr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FF0000"/>
                </a:solidFill>
              </a:rPr>
              <a:t>¿Qué Es El Conflicto Escolar?</a:t>
            </a:r>
            <a:endParaRPr lang="es-CO" sz="2800" dirty="0">
              <a:solidFill>
                <a:srgbClr val="FF0000"/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096344" cy="4464496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965556" y="3139854"/>
            <a:ext cx="3190491" cy="3026387"/>
          </a:xfrm>
        </p:spPr>
        <p:txBody>
          <a:bodyPr>
            <a:normAutofit/>
          </a:bodyPr>
          <a:lstStyle/>
          <a:p>
            <a:r>
              <a:rPr lang="es-CO" sz="2000" dirty="0" smtClean="0">
                <a:solidFill>
                  <a:srgbClr val="002060"/>
                </a:solidFill>
                <a:latin typeface="Forte" pitchFamily="66" charset="0"/>
              </a:rPr>
              <a:t>Se Suele Utilizar Como Sinónimos «Agresividad, Violencia, Bullying, Vandalismo, etc.. Aunque La Tendencia Al Utilizarlos Como Palabras Del Término «CONFLICTO» No Es Del Todo Correcta</a:t>
            </a:r>
            <a:endParaRPr lang="es-CO" sz="2000" dirty="0">
              <a:solidFill>
                <a:srgbClr val="002060"/>
              </a:solidFill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21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984483" y="26630"/>
            <a:ext cx="3064827" cy="1503037"/>
          </a:xfrm>
        </p:spPr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0070C0"/>
                </a:solidFill>
                <a:latin typeface="Forte" pitchFamily="66" charset="0"/>
              </a:rPr>
              <a:t>Tipos De Bullying</a:t>
            </a:r>
            <a:endParaRPr lang="es-CO" sz="2800" dirty="0">
              <a:solidFill>
                <a:srgbClr val="0070C0"/>
              </a:solidFill>
              <a:latin typeface="Forte" pitchFamily="66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980728"/>
            <a:ext cx="3021013" cy="2269517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061705" y="2015285"/>
            <a:ext cx="3048891" cy="2100400"/>
          </a:xfrm>
        </p:spPr>
        <p:txBody>
          <a:bodyPr>
            <a:noAutofit/>
          </a:bodyPr>
          <a:lstStyle/>
          <a:p>
            <a:r>
              <a:rPr lang="es-CO" sz="2000" dirty="0" smtClean="0">
                <a:solidFill>
                  <a:schemeClr val="accent3">
                    <a:lumMod val="50000"/>
                  </a:schemeClr>
                </a:solidFill>
                <a:latin typeface="Forte" pitchFamily="66" charset="0"/>
              </a:rPr>
              <a:t>Físico:  Incluye Toda Acción Corporal .Suele Dejar Huellas Corporales.</a:t>
            </a:r>
          </a:p>
          <a:p>
            <a:r>
              <a:rPr lang="es-CO" sz="2000" dirty="0" smtClean="0">
                <a:solidFill>
                  <a:schemeClr val="accent3">
                    <a:lumMod val="50000"/>
                  </a:schemeClr>
                </a:solidFill>
                <a:latin typeface="Forte" pitchFamily="66" charset="0"/>
              </a:rPr>
              <a:t>Directo: Golpes, Empujones, Patadas, Escupir.</a:t>
            </a:r>
          </a:p>
          <a:p>
            <a:r>
              <a:rPr lang="es-CO" sz="2000" dirty="0" smtClean="0">
                <a:solidFill>
                  <a:schemeClr val="accent3">
                    <a:lumMod val="50000"/>
                  </a:schemeClr>
                </a:solidFill>
                <a:latin typeface="Forte" pitchFamily="66" charset="0"/>
              </a:rPr>
              <a:t>Verbal: Incluye Acciones No Corporales Con La Finalidad De Discriminar</a:t>
            </a:r>
          </a:p>
          <a:p>
            <a:r>
              <a:rPr lang="es-CO" sz="2000" dirty="0" smtClean="0">
                <a:solidFill>
                  <a:schemeClr val="accent3">
                    <a:lumMod val="50000"/>
                  </a:schemeClr>
                </a:solidFill>
                <a:latin typeface="Forte" pitchFamily="66" charset="0"/>
              </a:rPr>
              <a:t>Directo: Apodos, Insultos, Amenazas, Burlas</a:t>
            </a:r>
            <a:endParaRPr lang="es-CO" sz="2000" dirty="0">
              <a:solidFill>
                <a:schemeClr val="accent3">
                  <a:lumMod val="50000"/>
                </a:schemeClr>
              </a:solidFill>
              <a:latin typeface="Forte" pitchFamily="66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56992"/>
            <a:ext cx="2952328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0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912474" y="10679"/>
            <a:ext cx="3064827" cy="1503037"/>
          </a:xfrm>
        </p:spPr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0070C0"/>
                </a:solidFill>
              </a:rPr>
              <a:t>Tipos De Matoneo</a:t>
            </a:r>
            <a:endParaRPr lang="es-CO" sz="2800" dirty="0">
              <a:solidFill>
                <a:srgbClr val="0070C0"/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980728"/>
            <a:ext cx="2808312" cy="2088232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989697" y="2159301"/>
            <a:ext cx="3048891" cy="2100400"/>
          </a:xfrm>
        </p:spPr>
        <p:txBody>
          <a:bodyPr>
            <a:normAutofit fontScale="25000" lnSpcReduction="20000"/>
          </a:bodyPr>
          <a:lstStyle/>
          <a:p>
            <a:r>
              <a:rPr lang="es-CO" sz="9600" dirty="0">
                <a:latin typeface="Forte" pitchFamily="66" charset="0"/>
              </a:rPr>
              <a:t>En este tipo de acoso el agresor busca provocar el temor en la víctima. Le acecha, persigue, le obliga a hacer cosas que no quiere, en pocas palabras intimida y manipula para causar miedo, bajar la autoestima y generar inseguridad en el niño</a:t>
            </a:r>
          </a:p>
          <a:p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284984"/>
            <a:ext cx="2880320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1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1056490" y="359285"/>
            <a:ext cx="3064827" cy="1503037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solidFill>
                  <a:srgbClr val="FF0066"/>
                </a:solidFill>
              </a:rPr>
              <a:t>¿Cómo Tratar Con El Matoneo Y El Bullying En Los Colegios?</a:t>
            </a:r>
            <a:endParaRPr lang="es-CO" dirty="0">
              <a:solidFill>
                <a:srgbClr val="FF0066"/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196752"/>
            <a:ext cx="2808312" cy="2016224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33712" y="1871269"/>
            <a:ext cx="3048891" cy="2100400"/>
          </a:xfrm>
        </p:spPr>
        <p:txBody>
          <a:bodyPr>
            <a:noAutofit/>
          </a:bodyPr>
          <a:lstStyle/>
          <a:p>
            <a: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  <a:t>En Colombia fue sancionada por el Presidente de la República la ley de convivencia escolar, que reglamenta las acciones de prevención e intervención frente al bullying o intimidación escolar.</a:t>
            </a:r>
            <a: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  <a:t/>
            </a:r>
            <a:b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</a:br>
            <a: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  <a:t>El acoso escolar es un asunto que no solo compete a los niño, es un asunto que debe ser atendido por padres, maestros, la institución educativa y el estado. Mantener canales de comunicación entre los padres y el colegio es uno de los sistemas más efectivos para prevenir el bullying.</a:t>
            </a:r>
            <a: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  <a:t/>
            </a:r>
            <a:br>
              <a:rPr lang="es-CO" dirty="0">
                <a:solidFill>
                  <a:schemeClr val="accent4">
                    <a:lumMod val="50000"/>
                  </a:schemeClr>
                </a:solidFill>
                <a:latin typeface="Forte" pitchFamily="66" charset="0"/>
              </a:rPr>
            </a:br>
            <a:endParaRPr lang="es-CO" dirty="0">
              <a:solidFill>
                <a:schemeClr val="accent4">
                  <a:lumMod val="50000"/>
                </a:schemeClr>
              </a:solidFill>
              <a:latin typeface="Forte" pitchFamily="66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429000"/>
            <a:ext cx="2808312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7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55</TotalTime>
  <Words>184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Chincheta</vt:lpstr>
      <vt:lpstr>Presentación de PowerPoint</vt:lpstr>
      <vt:lpstr>¿Qué Es El Conflicto Escolar?</vt:lpstr>
      <vt:lpstr>Tipos De Bullying</vt:lpstr>
      <vt:lpstr>Tipos De Matoneo</vt:lpstr>
      <vt:lpstr>¿Cómo Tratar Con El Matoneo Y El Bullying En Los Colegios?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2016-05-03T21:06:36Z</dcterms:created>
  <dcterms:modified xsi:type="dcterms:W3CDTF">2016-05-03T22:02:25Z</dcterms:modified>
</cp:coreProperties>
</file>