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61" r:id="rId5"/>
    <p:sldId id="262" r:id="rId6"/>
    <p:sldId id="265" r:id="rId7"/>
    <p:sldId id="266" r:id="rId8"/>
    <p:sldId id="264" r:id="rId9"/>
    <p:sldId id="263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11/30/2014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1142984"/>
            <a:ext cx="7851648" cy="4429156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INTERPRETACIÓN PRUEBAS SABER - MATEMÁTICAS</a:t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sz="6000" dirty="0" smtClean="0">
                <a:solidFill>
                  <a:schemeClr val="bg1"/>
                </a:solidFill>
              </a:rPr>
              <a:t>COLEGIO SAN ANTONIO</a:t>
            </a:r>
            <a:br>
              <a:rPr lang="es-ES" sz="6000" dirty="0" smtClean="0">
                <a:solidFill>
                  <a:schemeClr val="bg1"/>
                </a:solidFill>
              </a:rPr>
            </a:br>
            <a:r>
              <a:rPr lang="es-ES" dirty="0" smtClean="0">
                <a:solidFill>
                  <a:schemeClr val="bg1"/>
                </a:solidFill>
              </a:rPr>
              <a:t>VILLA DEL ROSARIO </a:t>
            </a:r>
            <a:r>
              <a:rPr lang="es-ES" smtClean="0">
                <a:solidFill>
                  <a:schemeClr val="bg1"/>
                </a:solidFill>
              </a:rPr>
              <a:t/>
            </a:r>
            <a:br>
              <a:rPr lang="es-ES" smtClean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0714" t="7792" r="12337" b="7792"/>
          <a:stretch>
            <a:fillRect/>
          </a:stretch>
        </p:blipFill>
        <p:spPr bwMode="auto">
          <a:xfrm>
            <a:off x="142844" y="1"/>
            <a:ext cx="8858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571604" y="142852"/>
            <a:ext cx="6153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GRADO TERCERO</a:t>
            </a:r>
            <a:endParaRPr lang="es-E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1932" t="7955" r="13920" b="13636"/>
          <a:stretch>
            <a:fillRect/>
          </a:stretch>
        </p:blipFill>
        <p:spPr bwMode="auto">
          <a:xfrm>
            <a:off x="0" y="1071546"/>
            <a:ext cx="914400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662" t="7792" r="12337" b="40259"/>
          <a:stretch>
            <a:fillRect/>
          </a:stretch>
        </p:blipFill>
        <p:spPr bwMode="auto">
          <a:xfrm>
            <a:off x="214282" y="285728"/>
            <a:ext cx="856363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0112" t="8989" r="11516" b="6741"/>
          <a:stretch>
            <a:fillRect/>
          </a:stretch>
        </p:blipFill>
        <p:spPr bwMode="auto">
          <a:xfrm>
            <a:off x="142844" y="285728"/>
            <a:ext cx="885831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428728" y="142852"/>
            <a:ext cx="5828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GRADO QUINTO</a:t>
            </a:r>
            <a:endParaRPr lang="es-E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0577" t="7692" r="13461" b="5128"/>
          <a:stretch>
            <a:fillRect/>
          </a:stretch>
        </p:blipFill>
        <p:spPr bwMode="auto">
          <a:xfrm>
            <a:off x="214282" y="1214422"/>
            <a:ext cx="8643998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0274" t="10959" r="11643" b="34246"/>
          <a:stretch>
            <a:fillRect/>
          </a:stretch>
        </p:blipFill>
        <p:spPr bwMode="auto">
          <a:xfrm>
            <a:off x="285720" y="428604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714348" y="2357430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dirty="0" smtClean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0443" t="6329" r="11708" b="8860"/>
          <a:stretch>
            <a:fillRect/>
          </a:stretch>
        </p:blipFill>
        <p:spPr bwMode="auto">
          <a:xfrm>
            <a:off x="285720" y="214290"/>
            <a:ext cx="86439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500166" y="285728"/>
            <a:ext cx="5979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GRADO NOVENO</a:t>
            </a:r>
            <a:endParaRPr lang="es-E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0714" t="8571" r="11071" b="8571"/>
          <a:stretch>
            <a:fillRect/>
          </a:stretch>
        </p:blipFill>
        <p:spPr bwMode="auto">
          <a:xfrm>
            <a:off x="285720" y="1071546"/>
            <a:ext cx="885828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0563" t="7042" r="12323" b="39436"/>
          <a:stretch>
            <a:fillRect/>
          </a:stretch>
        </p:blipFill>
        <p:spPr bwMode="auto">
          <a:xfrm>
            <a:off x="1" y="0"/>
            <a:ext cx="91252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206</TotalTime>
  <Words>11</Words>
  <Application>Microsoft Office PowerPoint</Application>
  <PresentationFormat>Presentación en pantalla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Flow</vt:lpstr>
      <vt:lpstr>INTERPRETACIÓN PRUEBAS SABER - MATEMÁTICAS COLEGIO SAN ANTONIO VILLA DEL ROSARIO 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CAPACITACIÓN DOCENTES MICROSOFT EXCEL C.E.R. TRES BOCAS TIBÚ- NORTE DE SANTANDER 2012</dc:title>
  <dc:creator>jorge</dc:creator>
  <cp:lastModifiedBy>milena</cp:lastModifiedBy>
  <cp:revision>48</cp:revision>
  <dcterms:created xsi:type="dcterms:W3CDTF">2012-01-21T16:44:59Z</dcterms:created>
  <dcterms:modified xsi:type="dcterms:W3CDTF">2014-11-30T16:27:03Z</dcterms:modified>
</cp:coreProperties>
</file>