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A0AB-CF97-4A0D-B58F-F416062791F9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54433-8212-4446-9701-30F5D79830E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23560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A0AB-CF97-4A0D-B58F-F416062791F9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54433-8212-4446-9701-30F5D79830E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45730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A0AB-CF97-4A0D-B58F-F416062791F9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54433-8212-4446-9701-30F5D79830E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7577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A0AB-CF97-4A0D-B58F-F416062791F9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54433-8212-4446-9701-30F5D79830E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3818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A0AB-CF97-4A0D-B58F-F416062791F9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54433-8212-4446-9701-30F5D79830E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543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A0AB-CF97-4A0D-B58F-F416062791F9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54433-8212-4446-9701-30F5D79830E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4510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A0AB-CF97-4A0D-B58F-F416062791F9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54433-8212-4446-9701-30F5D79830E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71665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A0AB-CF97-4A0D-B58F-F416062791F9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54433-8212-4446-9701-30F5D79830E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59133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A0AB-CF97-4A0D-B58F-F416062791F9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54433-8212-4446-9701-30F5D79830E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15941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A0AB-CF97-4A0D-B58F-F416062791F9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54433-8212-4446-9701-30F5D79830E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20885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A0AB-CF97-4A0D-B58F-F416062791F9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54433-8212-4446-9701-30F5D79830E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02066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1A0AB-CF97-4A0D-B58F-F416062791F9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54433-8212-4446-9701-30F5D79830E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59252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nografias.com/trabajos15/disenio-cuestionarios/disenio-cuestionarios.s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3198556" y="680792"/>
            <a:ext cx="2016224" cy="1305145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3320155" y="856310"/>
            <a:ext cx="180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400" dirty="0" smtClean="0"/>
              <a:t>Herramientas importantes para recolectar información</a:t>
            </a:r>
            <a:endParaRPr lang="es-AR" sz="1400" dirty="0"/>
          </a:p>
        </p:txBody>
      </p:sp>
      <p:sp>
        <p:nvSpPr>
          <p:cNvPr id="6" name="5 Elipse"/>
          <p:cNvSpPr/>
          <p:nvPr/>
        </p:nvSpPr>
        <p:spPr>
          <a:xfrm>
            <a:off x="3414580" y="2344164"/>
            <a:ext cx="1584176" cy="95315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3306568" y="2651462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dirty="0" smtClean="0"/>
              <a:t>ENCUESTA</a:t>
            </a:r>
            <a:endParaRPr lang="es-AR" sz="1600" dirty="0"/>
          </a:p>
        </p:txBody>
      </p:sp>
      <p:sp>
        <p:nvSpPr>
          <p:cNvPr id="8" name="7 Elipse"/>
          <p:cNvSpPr/>
          <p:nvPr/>
        </p:nvSpPr>
        <p:spPr>
          <a:xfrm>
            <a:off x="1519955" y="3712662"/>
            <a:ext cx="1894625" cy="135690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CuadroTexto"/>
          <p:cNvSpPr txBox="1"/>
          <p:nvPr/>
        </p:nvSpPr>
        <p:spPr>
          <a:xfrm>
            <a:off x="1548377" y="3889660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200" dirty="0"/>
              <a:t>técnica de recogida de información por medio de preguntas escritas organizadas en un </a:t>
            </a:r>
            <a:r>
              <a:rPr lang="es-AR" sz="1200" dirty="0">
                <a:hlinkClick r:id="rId2"/>
              </a:rPr>
              <a:t>cuestionario</a:t>
            </a:r>
            <a:r>
              <a:rPr lang="es-AR" sz="1200" dirty="0"/>
              <a:t> impreso</a:t>
            </a:r>
            <a:br>
              <a:rPr lang="es-AR" sz="1200" dirty="0"/>
            </a:br>
            <a:endParaRPr lang="es-AR" sz="1200" dirty="0"/>
          </a:p>
        </p:txBody>
      </p:sp>
      <p:sp>
        <p:nvSpPr>
          <p:cNvPr id="10" name="9 Elipse"/>
          <p:cNvSpPr/>
          <p:nvPr/>
        </p:nvSpPr>
        <p:spPr>
          <a:xfrm>
            <a:off x="4938224" y="3712661"/>
            <a:ext cx="1938032" cy="127736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CuadroTexto"/>
          <p:cNvSpPr txBox="1"/>
          <p:nvPr/>
        </p:nvSpPr>
        <p:spPr>
          <a:xfrm>
            <a:off x="5007140" y="4005064"/>
            <a:ext cx="18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200" dirty="0"/>
              <a:t>Se emplea para investigar hechos o fenómenos de forma general y no particular</a:t>
            </a:r>
            <a:br>
              <a:rPr lang="es-AR" sz="1200" dirty="0"/>
            </a:br>
            <a:r>
              <a:rPr lang="es-AR" sz="1600" dirty="0"/>
              <a:t/>
            </a:r>
            <a:br>
              <a:rPr lang="es-AR" sz="1600" dirty="0"/>
            </a:br>
            <a:endParaRPr lang="es-AR" sz="1600" dirty="0"/>
          </a:p>
        </p:txBody>
      </p:sp>
      <p:sp>
        <p:nvSpPr>
          <p:cNvPr id="12" name="11 Elipse"/>
          <p:cNvSpPr/>
          <p:nvPr/>
        </p:nvSpPr>
        <p:spPr>
          <a:xfrm>
            <a:off x="3320155" y="4960120"/>
            <a:ext cx="1938032" cy="127736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12 CuadroTexto"/>
          <p:cNvSpPr txBox="1"/>
          <p:nvPr/>
        </p:nvSpPr>
        <p:spPr>
          <a:xfrm>
            <a:off x="3414580" y="5271858"/>
            <a:ext cx="18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Este </a:t>
            </a:r>
            <a:r>
              <a:rPr lang="es-ES" sz="1200" dirty="0"/>
              <a:t>proceso </a:t>
            </a:r>
            <a:r>
              <a:rPr lang="es-ES" sz="1200" dirty="0" smtClean="0"/>
              <a:t>permitirá </a:t>
            </a:r>
            <a:r>
              <a:rPr lang="es-ES" sz="1200" dirty="0"/>
              <a:t>obtener una información muy valiosa para </a:t>
            </a:r>
            <a:r>
              <a:rPr lang="es-ES" sz="1200" dirty="0" smtClean="0"/>
              <a:t>esta </a:t>
            </a:r>
            <a:r>
              <a:rPr lang="es-ES" sz="1200" dirty="0"/>
              <a:t>investigación</a:t>
            </a:r>
            <a:r>
              <a:rPr lang="es-AR" sz="1200" dirty="0"/>
              <a:t/>
            </a:r>
            <a:br>
              <a:rPr lang="es-AR" sz="1200" dirty="0"/>
            </a:br>
            <a:r>
              <a:rPr lang="es-AR" sz="1600" dirty="0"/>
              <a:t/>
            </a:r>
            <a:br>
              <a:rPr lang="es-AR" sz="1600" dirty="0"/>
            </a:br>
            <a:endParaRPr lang="es-AR" sz="1600" dirty="0"/>
          </a:p>
        </p:txBody>
      </p:sp>
      <p:cxnSp>
        <p:nvCxnSpPr>
          <p:cNvPr id="14" name="13 Conector recto de flecha"/>
          <p:cNvCxnSpPr>
            <a:stCxn id="4" idx="4"/>
            <a:endCxn id="6" idx="0"/>
          </p:cNvCxnSpPr>
          <p:nvPr/>
        </p:nvCxnSpPr>
        <p:spPr>
          <a:xfrm>
            <a:off x="4206668" y="1985937"/>
            <a:ext cx="0" cy="35822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flipH="1">
            <a:off x="2915816" y="3118200"/>
            <a:ext cx="648072" cy="77146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>
            <a:endCxn id="10" idx="1"/>
          </p:cNvCxnSpPr>
          <p:nvPr/>
        </p:nvCxnSpPr>
        <p:spPr>
          <a:xfrm>
            <a:off x="4833393" y="3118200"/>
            <a:ext cx="388649" cy="78152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>
            <a:off x="4201732" y="3310811"/>
            <a:ext cx="0" cy="1649309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5796136" y="856310"/>
            <a:ext cx="280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latin typeface="Copperplate Gothic Bold" pitchFamily="34" charset="0"/>
              </a:rPr>
              <a:t>GRUPO DE INVESTIGACIÓN:</a:t>
            </a:r>
          </a:p>
          <a:p>
            <a:r>
              <a:rPr lang="es-ES_tradnl" dirty="0" smtClean="0">
                <a:solidFill>
                  <a:schemeClr val="accent6">
                    <a:lumMod val="75000"/>
                  </a:schemeClr>
                </a:solidFill>
                <a:latin typeface="Copperplate Gothic Bold" pitchFamily="34" charset="0"/>
              </a:rPr>
              <a:t>INVESTIGADORES SANJUANEÑOS</a:t>
            </a:r>
            <a:endParaRPr lang="es-AR" dirty="0">
              <a:solidFill>
                <a:schemeClr val="accent6">
                  <a:lumMod val="75000"/>
                </a:schemeClr>
              </a:solidFill>
              <a:latin typeface="Copperplate Gothic Bold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643787" y="1809845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latin typeface="Copperplate Gothic Bold" pitchFamily="34" charset="0"/>
              </a:rPr>
              <a:t>INSTITUCIÓN EDUCATIVA:</a:t>
            </a:r>
          </a:p>
          <a:p>
            <a:r>
              <a:rPr lang="es-ES_tradnl" dirty="0" smtClean="0">
                <a:solidFill>
                  <a:schemeClr val="accent6">
                    <a:lumMod val="75000"/>
                  </a:schemeClr>
                </a:solidFill>
                <a:latin typeface="Copperplate Gothic Bold" pitchFamily="34" charset="0"/>
              </a:rPr>
              <a:t>LA SANJUANA</a:t>
            </a:r>
            <a:endParaRPr lang="es-AR" dirty="0">
              <a:solidFill>
                <a:schemeClr val="accent6">
                  <a:lumMod val="75000"/>
                </a:schemeClr>
              </a:solidFill>
              <a:latin typeface="Copperplate Goth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1369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54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6</cp:revision>
  <dcterms:created xsi:type="dcterms:W3CDTF">2015-12-06T20:04:18Z</dcterms:created>
  <dcterms:modified xsi:type="dcterms:W3CDTF">2015-12-07T13:18:05Z</dcterms:modified>
</cp:coreProperties>
</file>