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84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846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67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853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839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518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670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022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091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4500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361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BAE3E-920A-40F0-A548-59A6B8167543}" type="datetimeFigureOut">
              <a:rPr lang="es-AR" smtClean="0"/>
              <a:t>06/12/2015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65F94-DCC5-4AE9-B878-7AF26885BE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75856" y="476672"/>
            <a:ext cx="2592288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3635896" y="6926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Herramienta de investigación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3429000" y="2276872"/>
            <a:ext cx="2376264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 smtClean="0"/>
              <a:t>Con el fin de llevar acabo los procesos de análisis de los datos obtenidos.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4572000" y="170080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Se usa</a:t>
            </a:r>
            <a:endParaRPr lang="es-AR" sz="1600" dirty="0"/>
          </a:p>
        </p:txBody>
      </p:sp>
      <p:cxnSp>
        <p:nvCxnSpPr>
          <p:cNvPr id="9" name="8 Conector recto de flecha"/>
          <p:cNvCxnSpPr>
            <a:stCxn id="4" idx="2"/>
            <a:endCxn id="6" idx="0"/>
          </p:cNvCxnSpPr>
          <p:nvPr/>
        </p:nvCxnSpPr>
        <p:spPr>
          <a:xfrm>
            <a:off x="4572000" y="1412776"/>
            <a:ext cx="45132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1835696" y="3789040"/>
            <a:ext cx="1800200" cy="79034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2123728" y="393305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Método interrogativo </a:t>
            </a:r>
            <a:endParaRPr lang="es-AR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635896" y="5018691"/>
            <a:ext cx="1800200" cy="7903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CuadroTexto"/>
          <p:cNvSpPr txBox="1"/>
          <p:nvPr/>
        </p:nvSpPr>
        <p:spPr>
          <a:xfrm>
            <a:off x="3932312" y="522919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67744" y="310675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 smtClean="0"/>
              <a:t>Se uso</a:t>
            </a:r>
            <a:endParaRPr lang="es-AR" sz="1600" dirty="0"/>
          </a:p>
        </p:txBody>
      </p:sp>
      <p:cxnSp>
        <p:nvCxnSpPr>
          <p:cNvPr id="17" name="16 Conector recto de flecha"/>
          <p:cNvCxnSpPr>
            <a:stCxn id="6" idx="1"/>
          </p:cNvCxnSpPr>
          <p:nvPr/>
        </p:nvCxnSpPr>
        <p:spPr>
          <a:xfrm flipH="1">
            <a:off x="2735796" y="2877037"/>
            <a:ext cx="693204" cy="912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0" idx="2"/>
            <a:endCxn id="12" idx="1"/>
          </p:cNvCxnSpPr>
          <p:nvPr/>
        </p:nvCxnSpPr>
        <p:spPr>
          <a:xfrm>
            <a:off x="2735796" y="4579387"/>
            <a:ext cx="900100" cy="8344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835696" y="485986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Por medio de la </a:t>
            </a:r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1457038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3</cp:revision>
  <dcterms:created xsi:type="dcterms:W3CDTF">2015-12-06T16:10:47Z</dcterms:created>
  <dcterms:modified xsi:type="dcterms:W3CDTF">2015-12-06T16:23:16Z</dcterms:modified>
</cp:coreProperties>
</file>