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35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BAE3E-920A-40F0-A548-59A6B8167543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65F94-DCC5-4AE9-B878-7AF26885BE6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28482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BAE3E-920A-40F0-A548-59A6B8167543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65F94-DCC5-4AE9-B878-7AF26885BE6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28460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BAE3E-920A-40F0-A548-59A6B8167543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65F94-DCC5-4AE9-B878-7AF26885BE6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8673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BAE3E-920A-40F0-A548-59A6B8167543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65F94-DCC5-4AE9-B878-7AF26885BE6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68538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BAE3E-920A-40F0-A548-59A6B8167543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65F94-DCC5-4AE9-B878-7AF26885BE6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58393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BAE3E-920A-40F0-A548-59A6B8167543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65F94-DCC5-4AE9-B878-7AF26885BE6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85183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BAE3E-920A-40F0-A548-59A6B8167543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65F94-DCC5-4AE9-B878-7AF26885BE6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76707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BAE3E-920A-40F0-A548-59A6B8167543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65F94-DCC5-4AE9-B878-7AF26885BE6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00226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BAE3E-920A-40F0-A548-59A6B8167543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65F94-DCC5-4AE9-B878-7AF26885BE6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20916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BAE3E-920A-40F0-A548-59A6B8167543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65F94-DCC5-4AE9-B878-7AF26885BE6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44500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BAE3E-920A-40F0-A548-59A6B8167543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65F94-DCC5-4AE9-B878-7AF26885BE6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23614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BAE3E-920A-40F0-A548-59A6B8167543}" type="datetimeFigureOut">
              <a:rPr lang="es-AR" smtClean="0"/>
              <a:t>06/12/2015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65F94-DCC5-4AE9-B878-7AF26885BE6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46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275856" y="476672"/>
            <a:ext cx="2592288" cy="93610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CuadroTexto"/>
          <p:cNvSpPr txBox="1"/>
          <p:nvPr/>
        </p:nvSpPr>
        <p:spPr>
          <a:xfrm>
            <a:off x="3635896" y="692696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/>
              <a:t>Herramienta de investigación</a:t>
            </a:r>
            <a:endParaRPr lang="es-AR" dirty="0"/>
          </a:p>
        </p:txBody>
      </p:sp>
      <p:sp>
        <p:nvSpPr>
          <p:cNvPr id="6" name="5 CuadroTexto"/>
          <p:cNvSpPr txBox="1"/>
          <p:nvPr/>
        </p:nvSpPr>
        <p:spPr>
          <a:xfrm>
            <a:off x="3429000" y="2276872"/>
            <a:ext cx="2376264" cy="120032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AR" dirty="0" smtClean="0"/>
              <a:t>Con el fin de llevar acabo los procesos de análisis de los datos obtenidos.</a:t>
            </a:r>
            <a:endParaRPr lang="es-AR" dirty="0"/>
          </a:p>
        </p:txBody>
      </p:sp>
      <p:sp>
        <p:nvSpPr>
          <p:cNvPr id="7" name="6 CuadroTexto"/>
          <p:cNvSpPr txBox="1"/>
          <p:nvPr/>
        </p:nvSpPr>
        <p:spPr>
          <a:xfrm>
            <a:off x="4572000" y="1700808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 smtClean="0"/>
              <a:t>Se usa</a:t>
            </a:r>
            <a:endParaRPr lang="es-AR" sz="1600" dirty="0"/>
          </a:p>
        </p:txBody>
      </p:sp>
      <p:cxnSp>
        <p:nvCxnSpPr>
          <p:cNvPr id="9" name="8 Conector recto de flecha"/>
          <p:cNvCxnSpPr>
            <a:stCxn id="4" idx="2"/>
            <a:endCxn id="6" idx="0"/>
          </p:cNvCxnSpPr>
          <p:nvPr/>
        </p:nvCxnSpPr>
        <p:spPr>
          <a:xfrm>
            <a:off x="4572000" y="1412776"/>
            <a:ext cx="45132" cy="86409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Rectángulo redondeado"/>
          <p:cNvSpPr/>
          <p:nvPr/>
        </p:nvSpPr>
        <p:spPr>
          <a:xfrm>
            <a:off x="1835696" y="3789040"/>
            <a:ext cx="1800200" cy="790347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10 CuadroTexto"/>
          <p:cNvSpPr txBox="1"/>
          <p:nvPr/>
        </p:nvSpPr>
        <p:spPr>
          <a:xfrm>
            <a:off x="2123728" y="3933056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Método interrogativo </a:t>
            </a:r>
            <a:endParaRPr lang="es-AR" dirty="0"/>
          </a:p>
        </p:txBody>
      </p:sp>
      <p:sp>
        <p:nvSpPr>
          <p:cNvPr id="12" name="11 Rectángulo redondeado"/>
          <p:cNvSpPr/>
          <p:nvPr/>
        </p:nvSpPr>
        <p:spPr>
          <a:xfrm>
            <a:off x="3635896" y="5018691"/>
            <a:ext cx="1800200" cy="79034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12 CuadroTexto"/>
          <p:cNvSpPr txBox="1"/>
          <p:nvPr/>
        </p:nvSpPr>
        <p:spPr>
          <a:xfrm>
            <a:off x="3932312" y="5229199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ENCUESTA</a:t>
            </a:r>
            <a:endParaRPr lang="es-AR" dirty="0"/>
          </a:p>
        </p:txBody>
      </p:sp>
      <p:sp>
        <p:nvSpPr>
          <p:cNvPr id="14" name="13 CuadroTexto"/>
          <p:cNvSpPr txBox="1"/>
          <p:nvPr/>
        </p:nvSpPr>
        <p:spPr>
          <a:xfrm>
            <a:off x="2267744" y="3106754"/>
            <a:ext cx="936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 smtClean="0"/>
              <a:t>Se uso</a:t>
            </a:r>
            <a:endParaRPr lang="es-AR" sz="1600" dirty="0"/>
          </a:p>
        </p:txBody>
      </p:sp>
      <p:cxnSp>
        <p:nvCxnSpPr>
          <p:cNvPr id="17" name="16 Conector recto de flecha"/>
          <p:cNvCxnSpPr>
            <a:stCxn id="6" idx="1"/>
          </p:cNvCxnSpPr>
          <p:nvPr/>
        </p:nvCxnSpPr>
        <p:spPr>
          <a:xfrm flipH="1">
            <a:off x="2735796" y="2877037"/>
            <a:ext cx="693204" cy="91200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>
            <a:stCxn id="10" idx="2"/>
            <a:endCxn id="12" idx="1"/>
          </p:cNvCxnSpPr>
          <p:nvPr/>
        </p:nvCxnSpPr>
        <p:spPr>
          <a:xfrm>
            <a:off x="2735796" y="4579387"/>
            <a:ext cx="900100" cy="8344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1835696" y="4859867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 smtClean="0"/>
              <a:t>Por medio de la </a:t>
            </a:r>
            <a:endParaRPr lang="es-AR" sz="1400" dirty="0"/>
          </a:p>
        </p:txBody>
      </p:sp>
    </p:spTree>
    <p:extLst>
      <p:ext uri="{BB962C8B-B14F-4D97-AF65-F5344CB8AC3E}">
        <p14:creationId xmlns:p14="http://schemas.microsoft.com/office/powerpoint/2010/main" val="14570385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29</Words>
  <Application>Microsoft Office PowerPoint</Application>
  <PresentationFormat>Presentación en pantalla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Luffi</cp:lastModifiedBy>
  <cp:revision>3</cp:revision>
  <dcterms:created xsi:type="dcterms:W3CDTF">2015-12-06T16:10:47Z</dcterms:created>
  <dcterms:modified xsi:type="dcterms:W3CDTF">2015-12-06T16:23:16Z</dcterms:modified>
</cp:coreProperties>
</file>