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3860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801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221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318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12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750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795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116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775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3596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447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4990F-C6A8-481D-AB46-2A7793B5077D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D51AE-B949-4F96-BFFD-F23AF0FC78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785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115616" y="2492896"/>
            <a:ext cx="1800200" cy="14401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1439652" y="2735922"/>
            <a:ext cx="1152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Técnicas de recolección de información</a:t>
            </a:r>
            <a:endParaRPr lang="es-AR" sz="14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4283968" y="1628800"/>
            <a:ext cx="194421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4513668" y="173768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Consultas bibliográficas</a:t>
            </a:r>
            <a:endParaRPr lang="es-AR" dirty="0"/>
          </a:p>
        </p:txBody>
      </p:sp>
      <p:sp>
        <p:nvSpPr>
          <p:cNvPr id="8" name="7 Rectángulo redondeado"/>
          <p:cNvSpPr/>
          <p:nvPr/>
        </p:nvSpPr>
        <p:spPr>
          <a:xfrm>
            <a:off x="4283968" y="2825933"/>
            <a:ext cx="1944216" cy="987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4499992" y="288980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Consultas personales a padres</a:t>
            </a:r>
            <a:endParaRPr lang="es-AR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297644" y="4365104"/>
            <a:ext cx="1944216" cy="987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4526810" y="4535541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Revisiones fotográficas</a:t>
            </a:r>
            <a:endParaRPr lang="es-AR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2843808" y="2204864"/>
            <a:ext cx="1440160" cy="62106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4" idx="6"/>
            <a:endCxn id="8" idx="1"/>
          </p:cNvCxnSpPr>
          <p:nvPr/>
        </p:nvCxnSpPr>
        <p:spPr>
          <a:xfrm>
            <a:off x="2915816" y="3212976"/>
            <a:ext cx="1368152" cy="1065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endCxn id="10" idx="1"/>
          </p:cNvCxnSpPr>
          <p:nvPr/>
        </p:nvCxnSpPr>
        <p:spPr>
          <a:xfrm>
            <a:off x="2771800" y="3690029"/>
            <a:ext cx="1525844" cy="11686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6665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2</cp:revision>
  <dcterms:created xsi:type="dcterms:W3CDTF">2015-12-08T00:36:18Z</dcterms:created>
  <dcterms:modified xsi:type="dcterms:W3CDTF">2015-12-08T00:39:54Z</dcterms:modified>
</cp:coreProperties>
</file>