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28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343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40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069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168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9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602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506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625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989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034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996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cantabriaresponsable.com/wp-content/uploads/2014/09/rse-1-1728x800_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289" y="1723389"/>
            <a:ext cx="6611431" cy="3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Elipse"/>
          <p:cNvSpPr/>
          <p:nvPr/>
        </p:nvSpPr>
        <p:spPr>
          <a:xfrm>
            <a:off x="529104" y="2835427"/>
            <a:ext cx="1584176" cy="15841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CuadroTexto"/>
          <p:cNvSpPr txBox="1"/>
          <p:nvPr/>
        </p:nvSpPr>
        <p:spPr>
          <a:xfrm>
            <a:off x="781132" y="3253813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Instrumento de Recolección</a:t>
            </a:r>
            <a:endParaRPr lang="es-AR" sz="1400" dirty="0"/>
          </a:p>
        </p:txBody>
      </p:sp>
      <p:sp>
        <p:nvSpPr>
          <p:cNvPr id="8" name="7 Elipse"/>
          <p:cNvSpPr/>
          <p:nvPr/>
        </p:nvSpPr>
        <p:spPr>
          <a:xfrm>
            <a:off x="2647780" y="2831057"/>
            <a:ext cx="1584176" cy="15841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2946260" y="34428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10" name="9 Flecha derecha"/>
          <p:cNvSpPr/>
          <p:nvPr/>
        </p:nvSpPr>
        <p:spPr>
          <a:xfrm>
            <a:off x="2113280" y="3537371"/>
            <a:ext cx="534500" cy="18028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4970055" y="2867506"/>
            <a:ext cx="1584176" cy="15841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16 Conector recto de flecha"/>
          <p:cNvCxnSpPr>
            <a:endCxn id="12" idx="2"/>
          </p:cNvCxnSpPr>
          <p:nvPr/>
        </p:nvCxnSpPr>
        <p:spPr>
          <a:xfrm>
            <a:off x="4231956" y="3659594"/>
            <a:ext cx="738099" cy="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5042063" y="3059429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20 Estudiantes </a:t>
            </a:r>
            <a:r>
              <a:rPr lang="es-ES_tradnl" dirty="0" smtClean="0"/>
              <a:t>de secundaria</a:t>
            </a:r>
            <a:endParaRPr lang="es-AR" dirty="0"/>
          </a:p>
        </p:txBody>
      </p:sp>
      <p:sp>
        <p:nvSpPr>
          <p:cNvPr id="23" name="22 Elipse"/>
          <p:cNvSpPr/>
          <p:nvPr/>
        </p:nvSpPr>
        <p:spPr>
          <a:xfrm>
            <a:off x="6999165" y="2867506"/>
            <a:ext cx="1584176" cy="153757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CuadroTexto"/>
          <p:cNvSpPr txBox="1"/>
          <p:nvPr/>
        </p:nvSpPr>
        <p:spPr>
          <a:xfrm>
            <a:off x="7071173" y="333642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Con 5 preguntas</a:t>
            </a:r>
            <a:endParaRPr lang="es-AR" dirty="0"/>
          </a:p>
        </p:txBody>
      </p:sp>
      <p:cxnSp>
        <p:nvCxnSpPr>
          <p:cNvPr id="33" name="32 Conector recto de flecha"/>
          <p:cNvCxnSpPr>
            <a:endCxn id="23" idx="2"/>
          </p:cNvCxnSpPr>
          <p:nvPr/>
        </p:nvCxnSpPr>
        <p:spPr>
          <a:xfrm>
            <a:off x="6554231" y="3603984"/>
            <a:ext cx="444934" cy="32309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Resultado de imagen para medio ambien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7797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6</cp:revision>
  <dcterms:created xsi:type="dcterms:W3CDTF">2015-12-07T18:24:07Z</dcterms:created>
  <dcterms:modified xsi:type="dcterms:W3CDTF">2015-12-08T00:05:05Z</dcterms:modified>
</cp:coreProperties>
</file>