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274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639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604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586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539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802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350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604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403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612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28128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B021E-099E-44C5-90AF-2FCEC0FA1180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32F68-2335-45AF-8AFF-7707FDF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274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upload.wikimedia.org/wikipedia/commons/thumb/4/43/Peace_dove.svg/200px-Peace_dov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630" y="267847"/>
            <a:ext cx="6336704" cy="61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 redondeado"/>
          <p:cNvSpPr/>
          <p:nvPr/>
        </p:nvSpPr>
        <p:spPr>
          <a:xfrm>
            <a:off x="1331640" y="2564904"/>
            <a:ext cx="23762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Método cualitativo </a:t>
            </a:r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3347864" y="908720"/>
            <a:ext cx="23762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SEMILLITAS DE PAZ</a:t>
            </a:r>
            <a:endParaRPr lang="es-AR" dirty="0"/>
          </a:p>
        </p:txBody>
      </p:sp>
      <p:sp>
        <p:nvSpPr>
          <p:cNvPr id="6" name="5 Rectángulo redondeado"/>
          <p:cNvSpPr/>
          <p:nvPr/>
        </p:nvSpPr>
        <p:spPr>
          <a:xfrm>
            <a:off x="5292080" y="2564904"/>
            <a:ext cx="23762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Herramientas</a:t>
            </a:r>
            <a:endParaRPr lang="es-AR" dirty="0"/>
          </a:p>
        </p:txBody>
      </p:sp>
      <p:sp>
        <p:nvSpPr>
          <p:cNvPr id="7" name="6 Rectángulo redondeado"/>
          <p:cNvSpPr/>
          <p:nvPr/>
        </p:nvSpPr>
        <p:spPr>
          <a:xfrm>
            <a:off x="1331640" y="3933056"/>
            <a:ext cx="23762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se hace una breve descripción de cada paso en la </a:t>
            </a:r>
            <a:r>
              <a:rPr lang="es-ES" sz="1400" b="1" dirty="0"/>
              <a:t> </a:t>
            </a:r>
            <a:r>
              <a:rPr lang="es-ES" sz="1400" dirty="0"/>
              <a:t>ruta de investigación recorrida</a:t>
            </a:r>
            <a:endParaRPr lang="es-AR" sz="1400" dirty="0"/>
          </a:p>
        </p:txBody>
      </p:sp>
      <p:sp>
        <p:nvSpPr>
          <p:cNvPr id="8" name="7 Rectángulo redondeado"/>
          <p:cNvSpPr/>
          <p:nvPr/>
        </p:nvSpPr>
        <p:spPr>
          <a:xfrm>
            <a:off x="4409982" y="3513495"/>
            <a:ext cx="176419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Encuesta</a:t>
            </a:r>
            <a:endParaRPr lang="es-AR" dirty="0"/>
          </a:p>
        </p:txBody>
      </p:sp>
      <p:sp>
        <p:nvSpPr>
          <p:cNvPr id="9" name="8 Rectángulo redondeado"/>
          <p:cNvSpPr/>
          <p:nvPr/>
        </p:nvSpPr>
        <p:spPr>
          <a:xfrm>
            <a:off x="6948264" y="3473388"/>
            <a:ext cx="1764196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Observación directa</a:t>
            </a:r>
            <a:endParaRPr lang="es-AR" dirty="0"/>
          </a:p>
        </p:txBody>
      </p:sp>
      <p:cxnSp>
        <p:nvCxnSpPr>
          <p:cNvPr id="11" name="10 Conector recto"/>
          <p:cNvCxnSpPr>
            <a:stCxn id="5" idx="2"/>
          </p:cNvCxnSpPr>
          <p:nvPr/>
        </p:nvCxnSpPr>
        <p:spPr>
          <a:xfrm>
            <a:off x="4535996" y="191683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519772" y="2204864"/>
            <a:ext cx="41404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6660232" y="220486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>
            <a:endCxn id="4" idx="0"/>
          </p:cNvCxnSpPr>
          <p:nvPr/>
        </p:nvCxnSpPr>
        <p:spPr>
          <a:xfrm>
            <a:off x="2519772" y="220486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6" idx="2"/>
          </p:cNvCxnSpPr>
          <p:nvPr/>
        </p:nvCxnSpPr>
        <p:spPr>
          <a:xfrm>
            <a:off x="6480212" y="30689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292080" y="3356992"/>
            <a:ext cx="25382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endCxn id="9" idx="0"/>
          </p:cNvCxnSpPr>
          <p:nvPr/>
        </p:nvCxnSpPr>
        <p:spPr>
          <a:xfrm>
            <a:off x="7830362" y="3356992"/>
            <a:ext cx="0" cy="116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" idx="0"/>
          </p:cNvCxnSpPr>
          <p:nvPr/>
        </p:nvCxnSpPr>
        <p:spPr>
          <a:xfrm>
            <a:off x="5292080" y="3356992"/>
            <a:ext cx="0" cy="156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>
            <a:stCxn id="4" idx="2"/>
            <a:endCxn id="7" idx="0"/>
          </p:cNvCxnSpPr>
          <p:nvPr/>
        </p:nvCxnSpPr>
        <p:spPr>
          <a:xfrm>
            <a:off x="2519772" y="35730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2" descr="Resultado de imagen para pa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12890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5</cp:revision>
  <dcterms:created xsi:type="dcterms:W3CDTF">2015-12-07T23:30:45Z</dcterms:created>
  <dcterms:modified xsi:type="dcterms:W3CDTF">2015-12-07T23:36:52Z</dcterms:modified>
</cp:coreProperties>
</file>